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tmp"/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92063" y="326685"/>
            <a:ext cx="8144134" cy="1373070"/>
          </a:xfrm>
        </p:spPr>
        <p:txBody>
          <a:bodyPr/>
          <a:lstStyle/>
          <a:p>
            <a:pPr algn="l"/>
            <a:r>
              <a:rPr lang="th-TH" b="1" dirty="0" smtClean="0">
                <a:solidFill>
                  <a:srgbClr val="00B0F0"/>
                </a:solidFill>
              </a:rPr>
              <a:t>ระบบควบคุมด้วยอิเล็กทรอนิกส์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th-TH" b="1" dirty="0" smtClean="0">
                <a:solidFill>
                  <a:srgbClr val="00B0F0"/>
                </a:solidFill>
              </a:rPr>
              <a:t>เริ่มต้น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25780" y="1699755"/>
            <a:ext cx="9445313" cy="3553172"/>
          </a:xfrm>
        </p:spPr>
        <p:txBody>
          <a:bodyPr>
            <a:normAutofit/>
          </a:bodyPr>
          <a:lstStyle/>
          <a:p>
            <a:pPr algn="l"/>
            <a:r>
              <a:rPr lang="th-TH" sz="4800" b="1" dirty="0" smtClean="0">
                <a:solidFill>
                  <a:srgbClr val="00B0F0"/>
                </a:solidFill>
              </a:rPr>
              <a:t>สัญญาณรอบเครื่องยนต์ </a:t>
            </a:r>
            <a:r>
              <a:rPr lang="en-US" sz="4800" dirty="0" smtClean="0"/>
              <a:t>IG </a:t>
            </a:r>
            <a:r>
              <a:rPr lang="en-US" sz="4800" dirty="0"/>
              <a:t>Signal </a:t>
            </a:r>
            <a:endParaRPr lang="en-US" sz="4800" b="1" dirty="0">
              <a:solidFill>
                <a:srgbClr val="00B0F0"/>
              </a:solidFill>
            </a:endParaRPr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502" y="2417051"/>
            <a:ext cx="8833591" cy="420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550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สัญญาณอุณหภูมิอากาศ </a:t>
            </a:r>
            <a:r>
              <a:rPr lang="en-US" dirty="0"/>
              <a:t>Air Temperature Sensor (THA)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471" y="1733095"/>
            <a:ext cx="4679575" cy="4757052"/>
          </a:xfrm>
        </p:spPr>
      </p:pic>
    </p:spTree>
    <p:extLst>
      <p:ext uri="{BB962C8B-B14F-4D97-AF65-F5344CB8AC3E}">
        <p14:creationId xmlns:p14="http://schemas.microsoft.com/office/powerpoint/2010/main" val="3803339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สัญญาณอุณหภูมิอากาศ </a:t>
            </a:r>
            <a:r>
              <a:rPr lang="en-US" dirty="0"/>
              <a:t>Air Temperature Sensor (THA)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281" y="1980301"/>
            <a:ext cx="7924354" cy="4407052"/>
          </a:xfrm>
        </p:spPr>
      </p:pic>
    </p:spTree>
    <p:extLst>
      <p:ext uri="{BB962C8B-B14F-4D97-AF65-F5344CB8AC3E}">
        <p14:creationId xmlns:p14="http://schemas.microsoft.com/office/powerpoint/2010/main" val="3492488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สัญญาณอุณหภูมิอากาศ </a:t>
            </a:r>
            <a:r>
              <a:rPr lang="en-US" dirty="0"/>
              <a:t>Air Temperature Sensor (THA)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59" y="1666868"/>
            <a:ext cx="4991092" cy="4119042"/>
          </a:xfr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874" y="2675966"/>
            <a:ext cx="4571156" cy="395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09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สัญญาณตัวตรวจจับมุมเปิดลิ้นเร่ง</a:t>
            </a:r>
            <a:r>
              <a:rPr lang="en-US" dirty="0"/>
              <a:t>Throttle Angle and Closed Throttle Sensing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165" y="1293697"/>
            <a:ext cx="6300406" cy="5326875"/>
          </a:xfrm>
        </p:spPr>
      </p:pic>
    </p:spTree>
    <p:extLst>
      <p:ext uri="{BB962C8B-B14F-4D97-AF65-F5344CB8AC3E}">
        <p14:creationId xmlns:p14="http://schemas.microsoft.com/office/powerpoint/2010/main" val="2010852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สัญญาณตัวตรวจจับมุมเปิดลิ้นเร่ง</a:t>
            </a:r>
            <a:r>
              <a:rPr lang="en-US" dirty="0"/>
              <a:t>Throttle Angle and Closed Throttle Sensing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327" y="1963271"/>
            <a:ext cx="7685025" cy="4429563"/>
          </a:xfrm>
        </p:spPr>
      </p:pic>
    </p:spTree>
    <p:extLst>
      <p:ext uri="{BB962C8B-B14F-4D97-AF65-F5344CB8AC3E}">
        <p14:creationId xmlns:p14="http://schemas.microsoft.com/office/powerpoint/2010/main" val="2519465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สัญญาณตัวตรวจจับมุมเปิดลิ้นเร่ง</a:t>
            </a:r>
            <a:r>
              <a:rPr lang="en-US" dirty="0"/>
              <a:t>Throttle Angle and Closed Throttle Sensing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611" y="1963271"/>
            <a:ext cx="6371210" cy="4395419"/>
          </a:xfrm>
        </p:spPr>
      </p:pic>
    </p:spTree>
    <p:extLst>
      <p:ext uri="{BB962C8B-B14F-4D97-AF65-F5344CB8AC3E}">
        <p14:creationId xmlns:p14="http://schemas.microsoft.com/office/powerpoint/2010/main" val="2922173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สัญญาณตัวตรวจจับมุมเปิดลิ้นเร่ง</a:t>
            </a:r>
            <a:r>
              <a:rPr lang="en-US" dirty="0"/>
              <a:t>Throttle Angle and Closed Throttle Sensing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624" y="1994660"/>
            <a:ext cx="6884893" cy="4265811"/>
          </a:xfrm>
        </p:spPr>
      </p:pic>
    </p:spTree>
    <p:extLst>
      <p:ext uri="{BB962C8B-B14F-4D97-AF65-F5344CB8AC3E}">
        <p14:creationId xmlns:p14="http://schemas.microsoft.com/office/powerpoint/2010/main" val="327709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สัญญาณตัวตรวจจับมุมเปิดลิ้นเร่ง</a:t>
            </a:r>
            <a:r>
              <a:rPr lang="en-US" dirty="0"/>
              <a:t>Throttle Angle and Closed Throttle Sensing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243" y="1990511"/>
            <a:ext cx="6370886" cy="4665783"/>
          </a:xfrm>
        </p:spPr>
      </p:pic>
    </p:spTree>
    <p:extLst>
      <p:ext uri="{BB962C8B-B14F-4D97-AF65-F5344CB8AC3E}">
        <p14:creationId xmlns:p14="http://schemas.microsoft.com/office/powerpoint/2010/main" val="1885030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สัญญาณตัวตรวจจับมุมเปิดลิ้นเร่ง</a:t>
            </a:r>
            <a:r>
              <a:rPr lang="en-US" dirty="0"/>
              <a:t>Throttle Angle and Closed Throttle Sensing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 Throttle Position Sensor (VTA</a:t>
            </a:r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097" y="2815330"/>
            <a:ext cx="4257843" cy="372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710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สัญญาณตัวตรวจจับมุมเปิดลิ้นเร่ง</a:t>
            </a:r>
            <a:r>
              <a:rPr lang="en-US" dirty="0"/>
              <a:t>Throttle Angle and Closed Throttle Sensing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118" y="1981856"/>
            <a:ext cx="6279777" cy="4428047"/>
          </a:xfrm>
        </p:spPr>
      </p:pic>
    </p:spTree>
    <p:extLst>
      <p:ext uri="{BB962C8B-B14F-4D97-AF65-F5344CB8AC3E}">
        <p14:creationId xmlns:p14="http://schemas.microsoft.com/office/powerpoint/2010/main" val="260641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4800" b="1" dirty="0" smtClean="0">
                <a:solidFill>
                  <a:srgbClr val="00B0F0"/>
                </a:solidFill>
              </a:rPr>
              <a:t>สัญญาณปริมาณอากาศที่เข้าเครื่องยนต์</a:t>
            </a:r>
            <a:r>
              <a:rPr lang="en-US" sz="4800" b="1" dirty="0" smtClean="0">
                <a:solidFill>
                  <a:srgbClr val="00B0F0"/>
                </a:solidFill>
              </a:rPr>
              <a:t> </a:t>
            </a:r>
            <a:r>
              <a:rPr lang="en-US" sz="4800" dirty="0" smtClean="0"/>
              <a:t>Engine </a:t>
            </a:r>
            <a:r>
              <a:rPr lang="en-US" sz="4800" dirty="0"/>
              <a:t>Air Flow Sensing</a:t>
            </a:r>
            <a:endParaRPr lang="en-US" sz="4800" b="1" dirty="0">
              <a:solidFill>
                <a:srgbClr val="00B0F0"/>
              </a:solidFill>
            </a:endParaRP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21" y="2111647"/>
            <a:ext cx="5124231" cy="3253730"/>
          </a:xfr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354" y="3036913"/>
            <a:ext cx="5258564" cy="347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415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สัญญาณตัวตรวจจับมุมเปิดลิ้นเร่ง</a:t>
            </a:r>
            <a:r>
              <a:rPr lang="en-US" dirty="0"/>
              <a:t>Throttle Angle and Closed Throttle Sensing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483" y="1967824"/>
            <a:ext cx="5701552" cy="4571215"/>
          </a:xfrm>
        </p:spPr>
      </p:pic>
    </p:spTree>
    <p:extLst>
      <p:ext uri="{BB962C8B-B14F-4D97-AF65-F5344CB8AC3E}">
        <p14:creationId xmlns:p14="http://schemas.microsoft.com/office/powerpoint/2010/main" val="3045956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สัญญาณออกซิเจนที่ออกมากับไอเสีย </a:t>
            </a:r>
            <a:r>
              <a:rPr lang="en-US" dirty="0" smtClean="0"/>
              <a:t>Exhaust </a:t>
            </a:r>
            <a:r>
              <a:rPr lang="en-US" dirty="0"/>
              <a:t>Oxygen Content Sensing (OX1)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06" y="1970711"/>
            <a:ext cx="2635624" cy="4492943"/>
          </a:xfr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730" y="1970711"/>
            <a:ext cx="7471520" cy="449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57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สัญญาณออกซิเจนที่ออกมากับไอเสีย </a:t>
            </a:r>
            <a:r>
              <a:rPr lang="en-US" dirty="0"/>
              <a:t>Exhaust Oxygen Content Sensing (OX1)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80321" y="2000697"/>
            <a:ext cx="9613861" cy="3599316"/>
          </a:xfrm>
        </p:spPr>
        <p:txBody>
          <a:bodyPr/>
          <a:lstStyle/>
          <a:p>
            <a:r>
              <a:rPr lang="en-US" dirty="0"/>
              <a:t>Zirconium Dioxide Oxygen Sensor Operating Characteristics</a:t>
            </a:r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782" y="2427310"/>
            <a:ext cx="3297466" cy="40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130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สัญญาณออกซิเจนที่ออกมากับไอเสีย </a:t>
            </a:r>
            <a:r>
              <a:rPr lang="en-US" dirty="0"/>
              <a:t>Exhaust Oxygen Content Sensing (OX1)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36" y="2124635"/>
            <a:ext cx="9859324" cy="3859306"/>
          </a:xfrm>
        </p:spPr>
      </p:pic>
    </p:spTree>
    <p:extLst>
      <p:ext uri="{BB962C8B-B14F-4D97-AF65-F5344CB8AC3E}">
        <p14:creationId xmlns:p14="http://schemas.microsoft.com/office/powerpoint/2010/main" val="42790363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สัญญาณออกซิเจนที่ออกมากับไอเสีย </a:t>
            </a:r>
            <a:r>
              <a:rPr lang="en-US" dirty="0"/>
              <a:t>Exhaust Oxygen Content Sensing (OX1)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004" y="1993607"/>
            <a:ext cx="9495272" cy="4286168"/>
          </a:xfrm>
        </p:spPr>
      </p:pic>
    </p:spTree>
    <p:extLst>
      <p:ext uri="{BB962C8B-B14F-4D97-AF65-F5344CB8AC3E}">
        <p14:creationId xmlns:p14="http://schemas.microsoft.com/office/powerpoint/2010/main" val="25739913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สัญญาณออกซิเจนที่ออกมากับไอเสีย </a:t>
            </a:r>
            <a:r>
              <a:rPr lang="en-US" dirty="0"/>
              <a:t>Exhaust Oxygen Content Sensing (OX1)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189" y="1978332"/>
            <a:ext cx="5204010" cy="4688937"/>
          </a:xfrm>
        </p:spPr>
      </p:pic>
    </p:spTree>
    <p:extLst>
      <p:ext uri="{BB962C8B-B14F-4D97-AF65-F5344CB8AC3E}">
        <p14:creationId xmlns:p14="http://schemas.microsoft.com/office/powerpoint/2010/main" val="1044933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สัญญาณการสตาร์ท</a:t>
            </a:r>
            <a:r>
              <a:rPr lang="en-US" dirty="0" smtClean="0"/>
              <a:t>  Engine </a:t>
            </a:r>
            <a:r>
              <a:rPr lang="en-US" dirty="0"/>
              <a:t>Cranking Signal (STA)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483" y="1978376"/>
            <a:ext cx="8525436" cy="4530065"/>
          </a:xfrm>
        </p:spPr>
      </p:pic>
    </p:spTree>
    <p:extLst>
      <p:ext uri="{BB962C8B-B14F-4D97-AF65-F5344CB8AC3E}">
        <p14:creationId xmlns:p14="http://schemas.microsoft.com/office/powerpoint/2010/main" val="120622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สัญญาณแรงดันไฟฟ้า เลี้ยงกล่อง </a:t>
            </a:r>
            <a:r>
              <a:rPr lang="en-US" dirty="0" smtClean="0"/>
              <a:t>ECU.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905" y="1644815"/>
            <a:ext cx="3995503" cy="4896927"/>
          </a:xfrm>
        </p:spPr>
      </p:pic>
    </p:spTree>
    <p:extLst>
      <p:ext uri="{BB962C8B-B14F-4D97-AF65-F5344CB8AC3E}">
        <p14:creationId xmlns:p14="http://schemas.microsoft.com/office/powerpoint/2010/main" val="41469533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3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0321" y="618757"/>
            <a:ext cx="10265585" cy="1080938"/>
          </a:xfrm>
        </p:spPr>
        <p:txBody>
          <a:bodyPr>
            <a:normAutofit fontScale="90000"/>
          </a:bodyPr>
          <a:lstStyle/>
          <a:p>
            <a:r>
              <a:rPr lang="th-TH" sz="4800" b="1" dirty="0">
                <a:solidFill>
                  <a:srgbClr val="00B0F0"/>
                </a:solidFill>
              </a:rPr>
              <a:t>สัญญาณปริมาณอากาศที่เข้าเครื่องยนต์</a:t>
            </a:r>
            <a:r>
              <a:rPr lang="en-US" sz="4800" b="1" dirty="0">
                <a:solidFill>
                  <a:srgbClr val="00B0F0"/>
                </a:solidFill>
              </a:rPr>
              <a:t> </a:t>
            </a:r>
            <a:r>
              <a:rPr lang="en-US" dirty="0"/>
              <a:t>Engine </a:t>
            </a:r>
            <a:r>
              <a:rPr lang="en-US" dirty="0" smtClean="0"/>
              <a:t>Air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Flow Sensing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266" y="1334629"/>
            <a:ext cx="7343616" cy="5321666"/>
          </a:xfrm>
        </p:spPr>
      </p:pic>
    </p:spTree>
    <p:extLst>
      <p:ext uri="{BB962C8B-B14F-4D97-AF65-F5344CB8AC3E}">
        <p14:creationId xmlns:p14="http://schemas.microsoft.com/office/powerpoint/2010/main" val="413468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B0F0"/>
                </a:solidFill>
              </a:rPr>
              <a:t>สัญญาณปริมาณอากาศที่เข้าเครื่องยนต์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Engine Air Flow Sensing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587" y="1398509"/>
            <a:ext cx="5674659" cy="5054279"/>
          </a:xfrm>
        </p:spPr>
      </p:pic>
    </p:spTree>
    <p:extLst>
      <p:ext uri="{BB962C8B-B14F-4D97-AF65-F5344CB8AC3E}">
        <p14:creationId xmlns:p14="http://schemas.microsoft.com/office/powerpoint/2010/main" val="2699191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Temperature Sensor (THW)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304" y="1493938"/>
            <a:ext cx="3455894" cy="4834475"/>
          </a:xfrm>
        </p:spPr>
      </p:pic>
    </p:spTree>
    <p:extLst>
      <p:ext uri="{BB962C8B-B14F-4D97-AF65-F5344CB8AC3E}">
        <p14:creationId xmlns:p14="http://schemas.microsoft.com/office/powerpoint/2010/main" val="3881760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สัญญาณอุณหภูมิเครื่องยนต์  </a:t>
            </a:r>
            <a:r>
              <a:rPr lang="en-US" dirty="0" smtClean="0"/>
              <a:t>Water </a:t>
            </a:r>
            <a:r>
              <a:rPr lang="en-US" dirty="0"/>
              <a:t>Temperature Sensor (THW)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117" y="1402666"/>
            <a:ext cx="4867836" cy="5255404"/>
          </a:xfrm>
        </p:spPr>
      </p:pic>
    </p:spTree>
    <p:extLst>
      <p:ext uri="{BB962C8B-B14F-4D97-AF65-F5344CB8AC3E}">
        <p14:creationId xmlns:p14="http://schemas.microsoft.com/office/powerpoint/2010/main" val="61490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สัญญาณอุณหภูมิเครื่องยนต์  </a:t>
            </a:r>
            <a:r>
              <a:rPr lang="en-US" dirty="0"/>
              <a:t>Water Temperature Sensor (THW)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645" y="1417307"/>
            <a:ext cx="9007413" cy="5147093"/>
          </a:xfrm>
        </p:spPr>
      </p:pic>
    </p:spTree>
    <p:extLst>
      <p:ext uri="{BB962C8B-B14F-4D97-AF65-F5344CB8AC3E}">
        <p14:creationId xmlns:p14="http://schemas.microsoft.com/office/powerpoint/2010/main" val="232505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สัญญาณอุณหภูมิเครื่องยนต์  </a:t>
            </a:r>
            <a:r>
              <a:rPr lang="en-US" dirty="0"/>
              <a:t>Water Temperature Sensor (THW)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478" y="1952626"/>
            <a:ext cx="4694122" cy="3958898"/>
          </a:xfr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5374" y="3106272"/>
            <a:ext cx="4322270" cy="363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656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สัญญาณอุณหภูมิอากาศ </a:t>
            </a:r>
            <a:r>
              <a:rPr lang="en-US" dirty="0" smtClean="0"/>
              <a:t>Air </a:t>
            </a:r>
            <a:r>
              <a:rPr lang="en-US" dirty="0"/>
              <a:t>Temperature Sensor (THA)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11" y="1982857"/>
            <a:ext cx="4194636" cy="3765987"/>
          </a:xfr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514" y="2662518"/>
            <a:ext cx="5236262" cy="379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672841"/>
      </p:ext>
    </p:extLst>
  </p:cSld>
  <p:clrMapOvr>
    <a:masterClrMapping/>
  </p:clrMapOvr>
</p:sld>
</file>

<file path=ppt/theme/theme1.xml><?xml version="1.0" encoding="utf-8"?>
<a:theme xmlns:a="http://schemas.openxmlformats.org/drawingml/2006/main" name="เบอร์ลิน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TM04033917[[fn=เบอร์ลิน]]</Template>
  <TotalTime>59</TotalTime>
  <Words>308</Words>
  <Application>Microsoft Office PowerPoint</Application>
  <PresentationFormat>แบบจอกว้าง</PresentationFormat>
  <Paragraphs>30</Paragraphs>
  <Slides>28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28</vt:i4>
      </vt:variant>
    </vt:vector>
  </HeadingPairs>
  <TitlesOfParts>
    <vt:vector size="33" baseType="lpstr">
      <vt:lpstr>Angsana New</vt:lpstr>
      <vt:lpstr>Arial</vt:lpstr>
      <vt:lpstr>Cordia New</vt:lpstr>
      <vt:lpstr>Trebuchet MS</vt:lpstr>
      <vt:lpstr>เบอร์ลิน</vt:lpstr>
      <vt:lpstr>ระบบควบคุมด้วยอิเล็กทรอนิกส์ เริ่มต้น</vt:lpstr>
      <vt:lpstr>สัญญาณปริมาณอากาศที่เข้าเครื่องยนต์ Engine Air Flow Sensing</vt:lpstr>
      <vt:lpstr>สัญญาณปริมาณอากาศที่เข้าเครื่องยนต์ Engine Air  Flow Sensing</vt:lpstr>
      <vt:lpstr>สัญญาณปริมาณอากาศที่เข้าเครื่องยนต์ Engine Air Flow Sensing</vt:lpstr>
      <vt:lpstr>Water Temperature Sensor (THW) </vt:lpstr>
      <vt:lpstr>สัญญาณอุณหภูมิเครื่องยนต์  Water Temperature Sensor (THW) </vt:lpstr>
      <vt:lpstr>สัญญาณอุณหภูมิเครื่องยนต์  Water Temperature Sensor (THW) </vt:lpstr>
      <vt:lpstr>สัญญาณอุณหภูมิเครื่องยนต์  Water Temperature Sensor (THW) </vt:lpstr>
      <vt:lpstr>สัญญาณอุณหภูมิอากาศ Air Temperature Sensor (THA) </vt:lpstr>
      <vt:lpstr>สัญญาณอุณหภูมิอากาศ Air Temperature Sensor (THA) </vt:lpstr>
      <vt:lpstr>สัญญาณอุณหภูมิอากาศ Air Temperature Sensor (THA) </vt:lpstr>
      <vt:lpstr>สัญญาณอุณหภูมิอากาศ Air Temperature Sensor (THA) </vt:lpstr>
      <vt:lpstr>สัญญาณตัวตรวจจับมุมเปิดลิ้นเร่งThrottle Angle and Closed Throttle Sensing </vt:lpstr>
      <vt:lpstr>สัญญาณตัวตรวจจับมุมเปิดลิ้นเร่งThrottle Angle and Closed Throttle Sensing </vt:lpstr>
      <vt:lpstr>สัญญาณตัวตรวจจับมุมเปิดลิ้นเร่งThrottle Angle and Closed Throttle Sensing </vt:lpstr>
      <vt:lpstr>สัญญาณตัวตรวจจับมุมเปิดลิ้นเร่งThrottle Angle and Closed Throttle Sensing </vt:lpstr>
      <vt:lpstr>สัญญาณตัวตรวจจับมุมเปิดลิ้นเร่งThrottle Angle and Closed Throttle Sensing </vt:lpstr>
      <vt:lpstr>สัญญาณตัวตรวจจับมุมเปิดลิ้นเร่งThrottle Angle and Closed Throttle Sensing </vt:lpstr>
      <vt:lpstr>สัญญาณตัวตรวจจับมุมเปิดลิ้นเร่งThrottle Angle and Closed Throttle Sensing </vt:lpstr>
      <vt:lpstr>สัญญาณตัวตรวจจับมุมเปิดลิ้นเร่งThrottle Angle and Closed Throttle Sensing </vt:lpstr>
      <vt:lpstr>สัญญาณออกซิเจนที่ออกมากับไอเสีย Exhaust Oxygen Content Sensing (OX1) </vt:lpstr>
      <vt:lpstr>สัญญาณออกซิเจนที่ออกมากับไอเสีย Exhaust Oxygen Content Sensing (OX1) </vt:lpstr>
      <vt:lpstr>สัญญาณออกซิเจนที่ออกมากับไอเสีย Exhaust Oxygen Content Sensing (OX1) </vt:lpstr>
      <vt:lpstr>สัญญาณออกซิเจนที่ออกมากับไอเสีย Exhaust Oxygen Content Sensing (OX1) </vt:lpstr>
      <vt:lpstr>สัญญาณออกซิเจนที่ออกมากับไอเสีย Exhaust Oxygen Content Sensing (OX1) </vt:lpstr>
      <vt:lpstr>สัญญาณการสตาร์ท  Engine Cranking Signal (STA)</vt:lpstr>
      <vt:lpstr>สัญญาณแรงดันไฟฟ้า เลี้ยงกล่อง ECU.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ระบบควบคุมด้วยอิเล็กทรอนิกส์</dc:title>
  <dc:creator>lenovol430</dc:creator>
  <cp:lastModifiedBy>lenovol430</cp:lastModifiedBy>
  <cp:revision>7</cp:revision>
  <dcterms:created xsi:type="dcterms:W3CDTF">2017-11-06T06:42:50Z</dcterms:created>
  <dcterms:modified xsi:type="dcterms:W3CDTF">2017-11-06T07:42:06Z</dcterms:modified>
</cp:coreProperties>
</file>