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0" r:id="rId32"/>
    <p:sldId id="286" r:id="rId33"/>
    <p:sldId id="287" r:id="rId34"/>
    <p:sldId id="288" r:id="rId35"/>
    <p:sldId id="289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tmp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tmp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tmp"/><Relationship Id="rId2" Type="http://schemas.openxmlformats.org/officeDocument/2006/relationships/image" Target="../media/image39.tmp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tmp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th-TH" dirty="0" smtClean="0"/>
              <a:t>ระบบควบคุมด้วยอิเล็กทรอนิกส์ เพิ่มเติม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6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10090773" cy="1080938"/>
          </a:xfrm>
        </p:spPr>
        <p:txBody>
          <a:bodyPr>
            <a:normAutofit/>
          </a:bodyPr>
          <a:lstStyle/>
          <a:p>
            <a:r>
              <a:rPr lang="th-TH" dirty="0"/>
              <a:t>สัญญาณปริมาณอากาศเข้า</a:t>
            </a:r>
            <a:r>
              <a:rPr lang="th-TH" dirty="0" smtClean="0"/>
              <a:t>เครื่องยนต์ </a:t>
            </a:r>
            <a:r>
              <a:rPr lang="en-US" dirty="0" smtClean="0"/>
              <a:t>Vane </a:t>
            </a:r>
            <a:r>
              <a:rPr lang="en-US" dirty="0"/>
              <a:t>Air How Meter</a:t>
            </a:r>
            <a:r>
              <a:rPr lang="th-TH" dirty="0" smtClean="0"/>
              <a:t> </a:t>
            </a:r>
            <a:r>
              <a:rPr lang="th-TH" dirty="0"/>
              <a:t>( </a:t>
            </a:r>
            <a:r>
              <a:rPr lang="en-US" dirty="0"/>
              <a:t>5 v </a:t>
            </a:r>
            <a:r>
              <a:rPr lang="th-TH" dirty="0"/>
              <a:t>)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073" y="2017059"/>
            <a:ext cx="7936105" cy="3913094"/>
          </a:xfrm>
        </p:spPr>
      </p:pic>
    </p:spTree>
    <p:extLst>
      <p:ext uri="{BB962C8B-B14F-4D97-AF65-F5344CB8AC3E}">
        <p14:creationId xmlns:p14="http://schemas.microsoft.com/office/powerpoint/2010/main" val="214156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</a:t>
            </a:r>
            <a:r>
              <a:rPr lang="th-TH" dirty="0" smtClean="0"/>
              <a:t>เครื่องยนต์</a:t>
            </a:r>
            <a:r>
              <a:rPr lang="en-US" dirty="0"/>
              <a:t> Karman Vortex Air Flow Meter (Ks)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983" y="1978321"/>
            <a:ext cx="8606117" cy="3977827"/>
          </a:xfrm>
        </p:spPr>
      </p:pic>
    </p:spTree>
    <p:extLst>
      <p:ext uri="{BB962C8B-B14F-4D97-AF65-F5344CB8AC3E}">
        <p14:creationId xmlns:p14="http://schemas.microsoft.com/office/powerpoint/2010/main" val="629697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สัญญาณปริมาณอากาศเข้าเครื่องยนต์</a:t>
            </a:r>
            <a:r>
              <a:rPr lang="en-US" dirty="0"/>
              <a:t> Karman Vortex Air Flow Meter (Ks)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426" y="1963271"/>
            <a:ext cx="8041341" cy="4329953"/>
          </a:xfrm>
        </p:spPr>
      </p:pic>
    </p:spTree>
    <p:extLst>
      <p:ext uri="{BB962C8B-B14F-4D97-AF65-F5344CB8AC3E}">
        <p14:creationId xmlns:p14="http://schemas.microsoft.com/office/powerpoint/2010/main" val="703077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สัญญาณปริมาณอากาศเข้าเครื่องยนต์</a:t>
            </a:r>
            <a:r>
              <a:rPr lang="en-US" dirty="0"/>
              <a:t> Karman Vortex Air Flow Meter (Ks)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978" y="2003612"/>
            <a:ext cx="8646204" cy="4047563"/>
          </a:xfrm>
        </p:spPr>
      </p:pic>
    </p:spTree>
    <p:extLst>
      <p:ext uri="{BB962C8B-B14F-4D97-AF65-F5344CB8AC3E}">
        <p14:creationId xmlns:p14="http://schemas.microsoft.com/office/powerpoint/2010/main" val="2811482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สัญญาณปริมาณอากาศเข้าเครื่องยนต์</a:t>
            </a:r>
            <a:r>
              <a:rPr lang="en-US" dirty="0"/>
              <a:t> Karman Vortex Air Flow Meter (Ks)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542" y="1932586"/>
            <a:ext cx="6642847" cy="4513567"/>
          </a:xfrm>
        </p:spPr>
      </p:pic>
    </p:spTree>
    <p:extLst>
      <p:ext uri="{BB962C8B-B14F-4D97-AF65-F5344CB8AC3E}">
        <p14:creationId xmlns:p14="http://schemas.microsoft.com/office/powerpoint/2010/main" val="262375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</a:t>
            </a:r>
            <a:r>
              <a:rPr lang="th-TH" dirty="0" smtClean="0"/>
              <a:t>เครื่องยนต์</a:t>
            </a:r>
            <a:r>
              <a:rPr lang="en-US" dirty="0"/>
              <a:t> Manifold Absolute Pressure Sensor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56" y="1997956"/>
            <a:ext cx="3860076" cy="4317191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12" y="1997956"/>
            <a:ext cx="3672611" cy="431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96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สัญญาณปริมาณอากาศเข้าเครื่องยนต์</a:t>
            </a:r>
            <a:r>
              <a:rPr lang="en-US" dirty="0"/>
              <a:t> Manifold Absolute Pressure Sensor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424" y="2014909"/>
            <a:ext cx="7705164" cy="4315436"/>
          </a:xfrm>
        </p:spPr>
      </p:pic>
    </p:spTree>
    <p:extLst>
      <p:ext uri="{BB962C8B-B14F-4D97-AF65-F5344CB8AC3E}">
        <p14:creationId xmlns:p14="http://schemas.microsoft.com/office/powerpoint/2010/main" val="3308271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สัญญาณปริมาณอากาศเข้าเครื่องยนต์</a:t>
            </a:r>
            <a:r>
              <a:rPr lang="en-US" dirty="0"/>
              <a:t> Manifold Absolute Pressure Sensor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117" y="2011060"/>
            <a:ext cx="5930153" cy="4616288"/>
          </a:xfrm>
        </p:spPr>
      </p:pic>
    </p:spTree>
    <p:extLst>
      <p:ext uri="{BB962C8B-B14F-4D97-AF65-F5344CB8AC3E}">
        <p14:creationId xmlns:p14="http://schemas.microsoft.com/office/powerpoint/2010/main" val="1166003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สัญญาณปริมาณอากาศเข้าเครื่องยนต์</a:t>
            </a:r>
            <a:r>
              <a:rPr lang="en-US" dirty="0"/>
              <a:t> Manifold Absolute Pressure Sensor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273" y="2259105"/>
            <a:ext cx="7648422" cy="3512265"/>
          </a:xfrm>
        </p:spPr>
      </p:pic>
    </p:spTree>
    <p:extLst>
      <p:ext uri="{BB962C8B-B14F-4D97-AF65-F5344CB8AC3E}">
        <p14:creationId xmlns:p14="http://schemas.microsoft.com/office/powerpoint/2010/main" val="4172259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10090773" cy="1080938"/>
          </a:xfrm>
        </p:spPr>
        <p:txBody>
          <a:bodyPr/>
          <a:lstStyle/>
          <a:p>
            <a:r>
              <a:rPr lang="th-TH" dirty="0" smtClean="0"/>
              <a:t>สัญญาณการจุดระเบิด และสัญญาณยืนยันการจุดระเบิด </a:t>
            </a:r>
            <a:r>
              <a:rPr lang="en-US" dirty="0" smtClean="0"/>
              <a:t>I.G.T. / I.G.F.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609" y="1976718"/>
            <a:ext cx="8832706" cy="4316506"/>
          </a:xfrm>
        </p:spPr>
      </p:pic>
    </p:spTree>
    <p:extLst>
      <p:ext uri="{BB962C8B-B14F-4D97-AF65-F5344CB8AC3E}">
        <p14:creationId xmlns:p14="http://schemas.microsoft.com/office/powerpoint/2010/main" val="177098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สัญญาณรอบเครื่องยนต์  </a:t>
            </a:r>
            <a:r>
              <a:rPr lang="en-US" dirty="0" smtClean="0"/>
              <a:t>Engine </a:t>
            </a:r>
            <a:r>
              <a:rPr lang="en-US" dirty="0"/>
              <a:t>Speed and Crankshaft Angle Sensing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 or G1 Signal (Group #1) Ne Signal 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359" y="2814488"/>
            <a:ext cx="5361453" cy="384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213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สัญญาณออกซิเจนที่ออกมากับไอเสีย </a:t>
            </a:r>
            <a:r>
              <a:rPr lang="en-US" dirty="0"/>
              <a:t>TITANIA OXIDE SENSOR RESISTANCE CHARACTERISTICS</a:t>
            </a:r>
            <a:endParaRPr lang="th-TH" dirty="0" smtClean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b="1" dirty="0" smtClean="0"/>
              <a:t>ตัวตรวจจับส่วนผสมบาง</a:t>
            </a:r>
            <a:endParaRPr lang="en-US" sz="4800" b="1" dirty="0"/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251" y="2209568"/>
            <a:ext cx="4453426" cy="385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190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สัญญาณออกซิเจนที่ออกมากับไอเสีย </a:t>
            </a:r>
            <a:r>
              <a:rPr lang="en-US" dirty="0"/>
              <a:t>TITANIA OXIDE SENSOR RESISTANCE CHARACTERISTICS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423" y="2017564"/>
            <a:ext cx="5177118" cy="4370847"/>
          </a:xfrm>
        </p:spPr>
      </p:pic>
    </p:spTree>
    <p:extLst>
      <p:ext uri="{BB962C8B-B14F-4D97-AF65-F5344CB8AC3E}">
        <p14:creationId xmlns:p14="http://schemas.microsoft.com/office/powerpoint/2010/main" val="1447421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สัญญาณออกซิเจนที่ออกมากับไอเสีย </a:t>
            </a:r>
            <a:r>
              <a:rPr lang="en-US" dirty="0"/>
              <a:t>TITANIA OXIDE SENSOR RESISTANCE CHARACTERISTICS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082" y="2003612"/>
            <a:ext cx="5110612" cy="4121461"/>
          </a:xfrm>
        </p:spPr>
      </p:pic>
    </p:spTree>
    <p:extLst>
      <p:ext uri="{BB962C8B-B14F-4D97-AF65-F5344CB8AC3E}">
        <p14:creationId xmlns:p14="http://schemas.microsoft.com/office/powerpoint/2010/main" val="2595421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ตัวตรวจจับ ส่วนผสมตัวที่ </a:t>
            </a:r>
            <a:r>
              <a:rPr lang="en-US" dirty="0"/>
              <a:t>2 Sub-Oxygen Sensor (OX2)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542" y="1976718"/>
            <a:ext cx="8458750" cy="3859305"/>
          </a:xfrm>
        </p:spPr>
      </p:pic>
    </p:spTree>
    <p:extLst>
      <p:ext uri="{BB962C8B-B14F-4D97-AF65-F5344CB8AC3E}">
        <p14:creationId xmlns:p14="http://schemas.microsoft.com/office/powerpoint/2010/main" val="536024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ตัวตรวจจับ ส่วนผสมตัวที่ </a:t>
            </a:r>
            <a:r>
              <a:rPr lang="en-US" dirty="0"/>
              <a:t>2 Sub-Oxygen Sensor (OX2)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957" y="1994990"/>
            <a:ext cx="6579938" cy="4502062"/>
          </a:xfrm>
        </p:spPr>
      </p:pic>
    </p:spTree>
    <p:extLst>
      <p:ext uri="{BB962C8B-B14F-4D97-AF65-F5344CB8AC3E}">
        <p14:creationId xmlns:p14="http://schemas.microsoft.com/office/powerpoint/2010/main" val="130473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ขดลวดร้อนที่ช่วยให้ตัวตรวจส่วนผสมทำงานได้ดีขึ้น</a:t>
            </a:r>
            <a:r>
              <a:rPr lang="en-US" dirty="0"/>
              <a:t>Oxygen Sensor Heater Circuits (HT)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995" y="2017059"/>
            <a:ext cx="8205313" cy="4074459"/>
          </a:xfrm>
        </p:spPr>
      </p:pic>
    </p:spTree>
    <p:extLst>
      <p:ext uri="{BB962C8B-B14F-4D97-AF65-F5344CB8AC3E}">
        <p14:creationId xmlns:p14="http://schemas.microsoft.com/office/powerpoint/2010/main" val="1485222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สัญญาณการน็อก </a:t>
            </a:r>
            <a:r>
              <a:rPr lang="en-US" dirty="0" smtClean="0"/>
              <a:t>Engine </a:t>
            </a:r>
            <a:r>
              <a:rPr lang="en-US" dirty="0"/>
              <a:t>Detonation (Knock) Signal (KNK) Knock Sensor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986" y="1994298"/>
            <a:ext cx="3334871" cy="4173835"/>
          </a:xfrm>
        </p:spPr>
      </p:pic>
    </p:spTree>
    <p:extLst>
      <p:ext uri="{BB962C8B-B14F-4D97-AF65-F5344CB8AC3E}">
        <p14:creationId xmlns:p14="http://schemas.microsoft.com/office/powerpoint/2010/main" val="609752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สัญญาณการน็อก </a:t>
            </a:r>
            <a:r>
              <a:rPr lang="en-US" dirty="0"/>
              <a:t>Engine Detonation (Knock) Signal (KNK) Knock Sensor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90" y="2017060"/>
            <a:ext cx="6549939" cy="3792070"/>
          </a:xfrm>
        </p:spPr>
      </p:pic>
    </p:spTree>
    <p:extLst>
      <p:ext uri="{BB962C8B-B14F-4D97-AF65-F5344CB8AC3E}">
        <p14:creationId xmlns:p14="http://schemas.microsoft.com/office/powerpoint/2010/main" val="3403789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สัญญาณการน็อก </a:t>
            </a:r>
            <a:r>
              <a:rPr lang="en-US" dirty="0"/>
              <a:t>Engine Detonation (Knock) Signal (KNK) Knock Sensor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682" y="1961609"/>
            <a:ext cx="5096436" cy="4710588"/>
          </a:xfrm>
        </p:spPr>
      </p:pic>
    </p:spTree>
    <p:extLst>
      <p:ext uri="{BB962C8B-B14F-4D97-AF65-F5344CB8AC3E}">
        <p14:creationId xmlns:p14="http://schemas.microsoft.com/office/powerpoint/2010/main" val="4070673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สัญญาณความสูง </a:t>
            </a:r>
            <a:r>
              <a:rPr lang="en-US" dirty="0" smtClean="0"/>
              <a:t>Altitude </a:t>
            </a:r>
            <a:r>
              <a:rPr lang="en-US" dirty="0"/>
              <a:t>Sensing (HAC)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162" y="1998544"/>
            <a:ext cx="4908177" cy="3831148"/>
          </a:xfrm>
        </p:spPr>
      </p:pic>
    </p:spTree>
    <p:extLst>
      <p:ext uri="{BB962C8B-B14F-4D97-AF65-F5344CB8AC3E}">
        <p14:creationId xmlns:p14="http://schemas.microsoft.com/office/powerpoint/2010/main" val="181776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สัญญาณรอบเครื่องยนต์  </a:t>
            </a:r>
            <a:r>
              <a:rPr lang="en-US" dirty="0"/>
              <a:t>Engine Speed and Crankshaft Angle Sensing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 Signal (Number of Engine Revolutions) 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620" y="2717247"/>
            <a:ext cx="4377215" cy="396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04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สัญญาณไฟเบรก </a:t>
            </a:r>
            <a:r>
              <a:rPr lang="en-US" dirty="0" smtClean="0"/>
              <a:t>Stop </a:t>
            </a:r>
            <a:r>
              <a:rPr lang="en-US" dirty="0"/>
              <a:t>Light Switch (STP)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589" y="1975997"/>
            <a:ext cx="5863324" cy="4559274"/>
          </a:xfrm>
        </p:spPr>
      </p:pic>
    </p:spTree>
    <p:extLst>
      <p:ext uri="{BB962C8B-B14F-4D97-AF65-F5344CB8AC3E}">
        <p14:creationId xmlns:p14="http://schemas.microsoft.com/office/powerpoint/2010/main" val="2334486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สัญญาณความเร็วรถยนต์  </a:t>
            </a:r>
            <a:r>
              <a:rPr lang="en-US" dirty="0"/>
              <a:t>speed 1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98" y="2017059"/>
            <a:ext cx="9808966" cy="3644153"/>
          </a:xfrm>
        </p:spPr>
      </p:pic>
    </p:spTree>
    <p:extLst>
      <p:ext uri="{BB962C8B-B14F-4D97-AF65-F5344CB8AC3E}">
        <p14:creationId xmlns:p14="http://schemas.microsoft.com/office/powerpoint/2010/main" val="2375188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สัญญาณความเร็วรถยนต์  </a:t>
            </a:r>
            <a:r>
              <a:rPr lang="en-US" dirty="0" smtClean="0"/>
              <a:t>speed 1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282" y="2011580"/>
            <a:ext cx="6615953" cy="4202259"/>
          </a:xfrm>
        </p:spPr>
      </p:pic>
    </p:spTree>
    <p:extLst>
      <p:ext uri="{BB962C8B-B14F-4D97-AF65-F5344CB8AC3E}">
        <p14:creationId xmlns:p14="http://schemas.microsoft.com/office/powerpoint/2010/main" val="6824703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สัญญาณความเร็วรถยนต์  </a:t>
            </a:r>
            <a:r>
              <a:rPr lang="en-US" dirty="0"/>
              <a:t> </a:t>
            </a:r>
            <a:r>
              <a:rPr lang="th-TH" dirty="0" smtClean="0"/>
              <a:t>ไมล์ไฟฟ้า ส่งสัญญาณความเร็วรถให้เรือนไมล์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95" y="1978383"/>
            <a:ext cx="4983056" cy="4391199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251" y="1978383"/>
            <a:ext cx="6340463" cy="43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4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สัญญาณความเร็วรถยนต์  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396" y="2237833"/>
            <a:ext cx="4989507" cy="3517508"/>
          </a:xfrm>
        </p:spPr>
      </p:pic>
    </p:spTree>
    <p:extLst>
      <p:ext uri="{BB962C8B-B14F-4D97-AF65-F5344CB8AC3E}">
        <p14:creationId xmlns:p14="http://schemas.microsoft.com/office/powerpoint/2010/main" val="23522134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สัญญาณความเร็วรถยนต์  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495" y="2003611"/>
            <a:ext cx="9278137" cy="4160109"/>
          </a:xfrm>
        </p:spPr>
      </p:pic>
    </p:spTree>
    <p:extLst>
      <p:ext uri="{BB962C8B-B14F-4D97-AF65-F5344CB8AC3E}">
        <p14:creationId xmlns:p14="http://schemas.microsoft.com/office/powerpoint/2010/main" val="11100822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สัญญาณความเร็วรถยนต์  </a:t>
            </a:r>
            <a:r>
              <a:rPr lang="en-US" dirty="0"/>
              <a:t>speed 1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52" y="1973730"/>
            <a:ext cx="9130553" cy="4728948"/>
          </a:xfrm>
        </p:spPr>
      </p:pic>
    </p:spTree>
    <p:extLst>
      <p:ext uri="{BB962C8B-B14F-4D97-AF65-F5344CB8AC3E}">
        <p14:creationId xmlns:p14="http://schemas.microsoft.com/office/powerpoint/2010/main" val="17223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สัญญาณรอบเครื่องยนต์  </a:t>
            </a:r>
            <a:r>
              <a:rPr lang="en-US" dirty="0"/>
              <a:t>Engine Speed and Crankshaft Angle Sensing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586" y="2178423"/>
            <a:ext cx="7663482" cy="3751729"/>
          </a:xfrm>
        </p:spPr>
      </p:pic>
    </p:spTree>
    <p:extLst>
      <p:ext uri="{BB962C8B-B14F-4D97-AF65-F5344CB8AC3E}">
        <p14:creationId xmlns:p14="http://schemas.microsoft.com/office/powerpoint/2010/main" val="63231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สัญญาณรอบเครื่องยนต์  </a:t>
            </a:r>
            <a:r>
              <a:rPr lang="en-US" dirty="0"/>
              <a:t>Engine Speed and Crankshaft Angle Sensing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3" y="2561986"/>
            <a:ext cx="4513960" cy="3529531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366" y="2561986"/>
            <a:ext cx="5514894" cy="352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1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สัญญาณรอบเครื่องยนต์  </a:t>
            </a:r>
            <a:r>
              <a:rPr lang="en-US" dirty="0"/>
              <a:t>Engine Speed and Crankshaft Angle Sensing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78" y="2008972"/>
            <a:ext cx="5212917" cy="3625346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899" y="2008972"/>
            <a:ext cx="4788194" cy="362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39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สัญญาณรอบเครื่องยนต์  </a:t>
            </a:r>
            <a:r>
              <a:rPr lang="en-US" dirty="0"/>
              <a:t>Engine Speed and Crankshaft Angle Sensing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14" y="1976717"/>
            <a:ext cx="5163398" cy="3525547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812" y="1976717"/>
            <a:ext cx="5701554" cy="352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4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902514" cy="1080938"/>
          </a:xfrm>
        </p:spPr>
        <p:txBody>
          <a:bodyPr/>
          <a:lstStyle/>
          <a:p>
            <a:r>
              <a:rPr lang="th-TH" dirty="0" smtClean="0"/>
              <a:t>สัญญาณปริมาณอากาศเข้าเครื่องยนต์ </a:t>
            </a:r>
            <a:r>
              <a:rPr lang="en-US" dirty="0"/>
              <a:t>Vane Air How Meter </a:t>
            </a:r>
            <a:r>
              <a:rPr lang="th-TH" dirty="0" smtClean="0"/>
              <a:t>( </a:t>
            </a:r>
            <a:r>
              <a:rPr lang="en-US" dirty="0" smtClean="0"/>
              <a:t>5 v </a:t>
            </a:r>
            <a:r>
              <a:rPr lang="th-TH" dirty="0" smtClean="0"/>
              <a:t>)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081" y="2003612"/>
            <a:ext cx="7079874" cy="4356847"/>
          </a:xfrm>
        </p:spPr>
      </p:pic>
    </p:spTree>
    <p:extLst>
      <p:ext uri="{BB962C8B-B14F-4D97-AF65-F5344CB8AC3E}">
        <p14:creationId xmlns:p14="http://schemas.microsoft.com/office/powerpoint/2010/main" val="278089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902514" cy="1080938"/>
          </a:xfrm>
        </p:spPr>
        <p:txBody>
          <a:bodyPr>
            <a:normAutofit/>
          </a:bodyPr>
          <a:lstStyle/>
          <a:p>
            <a:r>
              <a:rPr lang="th-TH" dirty="0"/>
              <a:t>สัญญาณปริมาณอากาศเข้าเครื่องยนต์ </a:t>
            </a:r>
            <a:r>
              <a:rPr lang="en-US" dirty="0"/>
              <a:t>Vane Air How Meter </a:t>
            </a:r>
            <a:r>
              <a:rPr lang="th-TH" dirty="0" smtClean="0"/>
              <a:t>( </a:t>
            </a:r>
            <a:r>
              <a:rPr lang="en-US" dirty="0"/>
              <a:t>5 v </a:t>
            </a:r>
            <a:r>
              <a:rPr lang="th-TH" dirty="0"/>
              <a:t>)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506" y="1964545"/>
            <a:ext cx="8390964" cy="4510143"/>
          </a:xfrm>
        </p:spPr>
      </p:pic>
    </p:spTree>
    <p:extLst>
      <p:ext uri="{BB962C8B-B14F-4D97-AF65-F5344CB8AC3E}">
        <p14:creationId xmlns:p14="http://schemas.microsoft.com/office/powerpoint/2010/main" val="529082944"/>
      </p:ext>
    </p:extLst>
  </p:cSld>
  <p:clrMapOvr>
    <a:masterClrMapping/>
  </p:clrMapOvr>
</p:sld>
</file>

<file path=ppt/theme/theme1.xml><?xml version="1.0" encoding="utf-8"?>
<a:theme xmlns:a="http://schemas.openxmlformats.org/drawingml/2006/main" name="เบอร์ลิน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TM04033917[[fn=เบอร์ลิน]]</Template>
  <TotalTime>99</TotalTime>
  <Words>394</Words>
  <Application>Microsoft Office PowerPoint</Application>
  <PresentationFormat>แบบจอกว้าง</PresentationFormat>
  <Paragraphs>39</Paragraphs>
  <Slides>36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36</vt:i4>
      </vt:variant>
    </vt:vector>
  </HeadingPairs>
  <TitlesOfParts>
    <vt:vector size="41" baseType="lpstr">
      <vt:lpstr>Angsana New</vt:lpstr>
      <vt:lpstr>Arial</vt:lpstr>
      <vt:lpstr>Cordia New</vt:lpstr>
      <vt:lpstr>Trebuchet MS</vt:lpstr>
      <vt:lpstr>เบอร์ลิน</vt:lpstr>
      <vt:lpstr>ระบบควบคุมด้วยอิเล็กทรอนิกส์ เพิ่มเติม 2</vt:lpstr>
      <vt:lpstr>สัญญาณรอบเครื่องยนต์  Engine Speed and Crankshaft Angle Sensing</vt:lpstr>
      <vt:lpstr>สัญญาณรอบเครื่องยนต์  Engine Speed and Crankshaft Angle Sensing</vt:lpstr>
      <vt:lpstr>สัญญาณรอบเครื่องยนต์  Engine Speed and Crankshaft Angle Sensing</vt:lpstr>
      <vt:lpstr>สัญญาณรอบเครื่องยนต์  Engine Speed and Crankshaft Angle Sensing</vt:lpstr>
      <vt:lpstr>สัญญาณรอบเครื่องยนต์  Engine Speed and Crankshaft Angle Sensing</vt:lpstr>
      <vt:lpstr>สัญญาณรอบเครื่องยนต์  Engine Speed and Crankshaft Angle Sensing</vt:lpstr>
      <vt:lpstr>สัญญาณปริมาณอากาศเข้าเครื่องยนต์ Vane Air How Meter ( 5 v )</vt:lpstr>
      <vt:lpstr>สัญญาณปริมาณอากาศเข้าเครื่องยนต์ Vane Air How Meter ( 5 v )</vt:lpstr>
      <vt:lpstr>สัญญาณปริมาณอากาศเข้าเครื่องยนต์ Vane Air How Meter ( 5 v )</vt:lpstr>
      <vt:lpstr>สัญญาณปริมาณอากาศเข้าเครื่องยนต์ Karman Vortex Air Flow Meter (Ks)</vt:lpstr>
      <vt:lpstr>สัญญาณปริมาณอากาศเข้าเครื่องยนต์ Karman Vortex Air Flow Meter (Ks)</vt:lpstr>
      <vt:lpstr>สัญญาณปริมาณอากาศเข้าเครื่องยนต์ Karman Vortex Air Flow Meter (Ks)</vt:lpstr>
      <vt:lpstr>สัญญาณปริมาณอากาศเข้าเครื่องยนต์ Karman Vortex Air Flow Meter (Ks)</vt:lpstr>
      <vt:lpstr>สัญญาณปริมาณอากาศเข้าเครื่องยนต์ Manifold Absolute Pressure Sensor</vt:lpstr>
      <vt:lpstr>สัญญาณปริมาณอากาศเข้าเครื่องยนต์ Manifold Absolute Pressure Sensor</vt:lpstr>
      <vt:lpstr>สัญญาณปริมาณอากาศเข้าเครื่องยนต์ Manifold Absolute Pressure Sensor</vt:lpstr>
      <vt:lpstr>สัญญาณปริมาณอากาศเข้าเครื่องยนต์ Manifold Absolute Pressure Sensor</vt:lpstr>
      <vt:lpstr>สัญญาณการจุดระเบิด และสัญญาณยืนยันการจุดระเบิด I.G.T. / I.G.F.</vt:lpstr>
      <vt:lpstr>สัญญาณออกซิเจนที่ออกมากับไอเสีย TITANIA OXIDE SENSOR RESISTANCE CHARACTERISTICS</vt:lpstr>
      <vt:lpstr>สัญญาณออกซิเจนที่ออกมากับไอเสีย TITANIA OXIDE SENSOR RESISTANCE CHARACTERISTICS</vt:lpstr>
      <vt:lpstr>สัญญาณออกซิเจนที่ออกมากับไอเสีย TITANIA OXIDE SENSOR RESISTANCE CHARACTERISTICS</vt:lpstr>
      <vt:lpstr>ตัวตรวจจับ ส่วนผสมตัวที่ 2 Sub-Oxygen Sensor (OX2) </vt:lpstr>
      <vt:lpstr>ตัวตรวจจับ ส่วนผสมตัวที่ 2 Sub-Oxygen Sensor (OX2) </vt:lpstr>
      <vt:lpstr>ขดลวดร้อนที่ช่วยให้ตัวตรวจส่วนผสมทำงานได้ดีขึ้นOxygen Sensor Heater Circuits (HT) </vt:lpstr>
      <vt:lpstr>สัญญาณการน็อก Engine Detonation (Knock) Signal (KNK) Knock Sensor</vt:lpstr>
      <vt:lpstr>สัญญาณการน็อก Engine Detonation (Knock) Signal (KNK) Knock Sensor</vt:lpstr>
      <vt:lpstr>สัญญาณการน็อก Engine Detonation (Knock) Signal (KNK) Knock Sensor</vt:lpstr>
      <vt:lpstr>สัญญาณความสูง Altitude Sensing (HAC)</vt:lpstr>
      <vt:lpstr>สัญญาณไฟเบรก Stop Light Switch (STP) </vt:lpstr>
      <vt:lpstr>สัญญาณความเร็วรถยนต์  speed 1</vt:lpstr>
      <vt:lpstr>สัญญาณความเร็วรถยนต์  speed 1</vt:lpstr>
      <vt:lpstr>สัญญาณความเร็วรถยนต์   ไมล์ไฟฟ้า ส่งสัญญาณความเร็วรถให้เรือนไมล์</vt:lpstr>
      <vt:lpstr>สัญญาณความเร็วรถยนต์  </vt:lpstr>
      <vt:lpstr>สัญญาณความเร็วรถยนต์  </vt:lpstr>
      <vt:lpstr>สัญญาณความเร็วรถยนต์  speed 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ระบบควบคุมด้วยอิเล็กทรอนิกส์ เพิ่มเติม</dc:title>
  <dc:creator>lenovol430</dc:creator>
  <cp:lastModifiedBy>lenovol430</cp:lastModifiedBy>
  <cp:revision>9</cp:revision>
  <dcterms:created xsi:type="dcterms:W3CDTF">2017-11-06T07:42:36Z</dcterms:created>
  <dcterms:modified xsi:type="dcterms:W3CDTF">2017-11-06T09:22:00Z</dcterms:modified>
</cp:coreProperties>
</file>