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tmp"/><Relationship Id="rId4" Type="http://schemas.openxmlformats.org/officeDocument/2006/relationships/image" Target="../media/image18.tmp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tmp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0" y="349622"/>
            <a:ext cx="7766936" cy="984907"/>
          </a:xfrm>
        </p:spPr>
        <p:txBody>
          <a:bodyPr/>
          <a:lstStyle/>
          <a:p>
            <a:pPr algn="ctr"/>
            <a:r>
              <a:rPr lang="th-TH" sz="6000" b="1" dirty="0" smtClean="0"/>
              <a:t>พื้นฐานไฟฟ้าเบื้องต้น</a:t>
            </a:r>
            <a:endParaRPr lang="en-US" sz="6000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18808" y="1912750"/>
            <a:ext cx="8685804" cy="3129897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08" y="1580828"/>
            <a:ext cx="4782217" cy="461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38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วงจรขนาน </a:t>
            </a:r>
            <a:r>
              <a:rPr lang="en-US" dirty="0" smtClean="0"/>
              <a:t>parallel connection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361" y="1129552"/>
            <a:ext cx="6629474" cy="5367997"/>
          </a:xfrm>
        </p:spPr>
      </p:pic>
    </p:spTree>
    <p:extLst>
      <p:ext uri="{BB962C8B-B14F-4D97-AF65-F5344CB8AC3E}">
        <p14:creationId xmlns:p14="http://schemas.microsoft.com/office/powerpoint/2010/main" val="781152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วงจรผสม </a:t>
            </a:r>
            <a:r>
              <a:rPr lang="en-US" dirty="0" smtClean="0"/>
              <a:t>series-parallel connection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020" y="1270000"/>
            <a:ext cx="6431332" cy="5315151"/>
          </a:xfrm>
        </p:spPr>
      </p:pic>
    </p:spTree>
    <p:extLst>
      <p:ext uri="{BB962C8B-B14F-4D97-AF65-F5344CB8AC3E}">
        <p14:creationId xmlns:p14="http://schemas.microsoft.com/office/powerpoint/2010/main" val="1354016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ความสัมพันธ์ ของกฎของโอห์ม</a:t>
            </a:r>
            <a:r>
              <a:rPr lang="en-US" dirty="0" smtClean="0"/>
              <a:t> OHM LAW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719" y="1270000"/>
            <a:ext cx="6873757" cy="5553452"/>
          </a:xfrm>
        </p:spPr>
      </p:pic>
    </p:spTree>
    <p:extLst>
      <p:ext uri="{BB962C8B-B14F-4D97-AF65-F5344CB8AC3E}">
        <p14:creationId xmlns:p14="http://schemas.microsoft.com/office/powerpoint/2010/main" val="579541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แหล่งกำลังงานในรถยนต์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437" y="1270000"/>
            <a:ext cx="7512504" cy="5013208"/>
          </a:xfrm>
        </p:spPr>
      </p:pic>
    </p:spTree>
    <p:extLst>
      <p:ext uri="{BB962C8B-B14F-4D97-AF65-F5344CB8AC3E}">
        <p14:creationId xmlns:p14="http://schemas.microsoft.com/office/powerpoint/2010/main" val="3808118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โหลด ในรถยนต์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470" y="609600"/>
            <a:ext cx="3415553" cy="6098217"/>
          </a:xfrm>
        </p:spPr>
      </p:pic>
    </p:spTree>
    <p:extLst>
      <p:ext uri="{BB962C8B-B14F-4D97-AF65-F5344CB8AC3E}">
        <p14:creationId xmlns:p14="http://schemas.microsoft.com/office/powerpoint/2010/main" val="2793327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อุปกรณ์ป้องกันความเสียหายในรถยนต์</a:t>
            </a:r>
            <a:br>
              <a:rPr lang="th-TH" dirty="0" smtClean="0"/>
            </a:br>
            <a:r>
              <a:rPr lang="en-US" dirty="0"/>
              <a:t>Protective Devices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463" y="1734672"/>
            <a:ext cx="6532032" cy="4854704"/>
          </a:xfrm>
        </p:spPr>
      </p:pic>
    </p:spTree>
    <p:extLst>
      <p:ext uri="{BB962C8B-B14F-4D97-AF65-F5344CB8AC3E}">
        <p14:creationId xmlns:p14="http://schemas.microsoft.com/office/powerpoint/2010/main" val="2713595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ความต้านทานแบบต่าง</a:t>
            </a:r>
            <a:br>
              <a:rPr lang="th-TH" dirty="0" smtClean="0"/>
            </a:br>
            <a:r>
              <a:rPr lang="en-US" dirty="0"/>
              <a:t>Types Of Resistors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9" y="4046011"/>
            <a:ext cx="3744186" cy="2181529"/>
          </a:xfr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105" y="4046011"/>
            <a:ext cx="2766269" cy="2181529"/>
          </a:xfrm>
          <a:prstGeom prst="rect">
            <a:avLst/>
          </a:prstGeom>
        </p:spPr>
      </p:pic>
      <p:pic>
        <p:nvPicPr>
          <p:cNvPr id="6" name="รูปภาพ 5" descr="การคลิปหน้าจอ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376" y="4046011"/>
            <a:ext cx="2704650" cy="2181529"/>
          </a:xfrm>
          <a:prstGeom prst="rect">
            <a:avLst/>
          </a:prstGeom>
        </p:spPr>
      </p:pic>
      <p:pic>
        <p:nvPicPr>
          <p:cNvPr id="7" name="รูปภาพ 6" descr="การคลิปหน้าจอ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111" y="959224"/>
            <a:ext cx="2879179" cy="296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09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ความต้านทานแบบคงที่   </a:t>
            </a:r>
            <a:br>
              <a:rPr lang="th-TH" dirty="0" smtClean="0"/>
            </a:br>
            <a:r>
              <a:rPr lang="en-US" dirty="0" smtClean="0"/>
              <a:t>FIXED-VALUE </a:t>
            </a:r>
            <a:r>
              <a:rPr lang="en-US" dirty="0"/>
              <a:t>RESISTORS 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850" y="1930400"/>
            <a:ext cx="7261926" cy="4744845"/>
          </a:xfrm>
        </p:spPr>
      </p:pic>
    </p:spTree>
    <p:extLst>
      <p:ext uri="{BB962C8B-B14F-4D97-AF65-F5344CB8AC3E}">
        <p14:creationId xmlns:p14="http://schemas.microsoft.com/office/powerpoint/2010/main" val="3719145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ความต้านทานแบบช่วงๆๆ</a:t>
            </a:r>
            <a:br>
              <a:rPr lang="th-TH" dirty="0" smtClean="0"/>
            </a:br>
            <a:r>
              <a:rPr lang="en-US" dirty="0"/>
              <a:t>STEPPED OR TAPPED RESISTORS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089" y="1930400"/>
            <a:ext cx="6071875" cy="4961166"/>
          </a:xfrm>
        </p:spPr>
      </p:pic>
    </p:spTree>
    <p:extLst>
      <p:ext uri="{BB962C8B-B14F-4D97-AF65-F5344CB8AC3E}">
        <p14:creationId xmlns:p14="http://schemas.microsoft.com/office/powerpoint/2010/main" val="2027691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ความต้านทานเปลี่ยนค่าได้</a:t>
            </a:r>
            <a:br>
              <a:rPr lang="th-TH" dirty="0" smtClean="0"/>
            </a:br>
            <a:r>
              <a:rPr lang="en-US" dirty="0"/>
              <a:t>VARIABLE RESISTORS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352" y="1771339"/>
            <a:ext cx="5957047" cy="4760755"/>
          </a:xfrm>
        </p:spPr>
      </p:pic>
    </p:spTree>
    <p:extLst>
      <p:ext uri="{BB962C8B-B14F-4D97-AF65-F5344CB8AC3E}">
        <p14:creationId xmlns:p14="http://schemas.microsoft.com/office/powerpoint/2010/main" val="127321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องค์ประกอบของสสาร และอะตอม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448" y="1056597"/>
            <a:ext cx="6225988" cy="5611765"/>
          </a:xfrm>
        </p:spPr>
      </p:pic>
    </p:spTree>
    <p:extLst>
      <p:ext uri="{BB962C8B-B14F-4D97-AF65-F5344CB8AC3E}">
        <p14:creationId xmlns:p14="http://schemas.microsoft.com/office/powerpoint/2010/main" val="922736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โพ</a:t>
            </a:r>
            <a:r>
              <a:rPr lang="th-TH" dirty="0" err="1" smtClean="0"/>
              <a:t>เท็น</a:t>
            </a:r>
            <a:r>
              <a:rPr lang="th-TH" dirty="0" smtClean="0"/>
              <a:t>ซิโอมิเตอร์</a:t>
            </a:r>
            <a:br>
              <a:rPr lang="th-TH" dirty="0" smtClean="0"/>
            </a:br>
            <a:r>
              <a:rPr lang="en-US" dirty="0"/>
              <a:t>POTENTIOMETER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757" y="1930400"/>
            <a:ext cx="5902572" cy="4764726"/>
          </a:xfrm>
        </p:spPr>
      </p:pic>
    </p:spTree>
    <p:extLst>
      <p:ext uri="{BB962C8B-B14F-4D97-AF65-F5344CB8AC3E}">
        <p14:creationId xmlns:p14="http://schemas.microsoft.com/office/powerpoint/2010/main" val="1358667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err="1" smtClean="0"/>
              <a:t>เทอร์</a:t>
            </a:r>
            <a:r>
              <a:rPr lang="th-TH" dirty="0" smtClean="0"/>
              <a:t>มิสเตอร์ </a:t>
            </a:r>
            <a:br>
              <a:rPr lang="th-TH" dirty="0" smtClean="0"/>
            </a:br>
            <a:r>
              <a:rPr lang="en-US" dirty="0"/>
              <a:t>THERMISTOR</a:t>
            </a:r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788" y="1652584"/>
            <a:ext cx="4908176" cy="5107156"/>
          </a:xfrm>
        </p:spPr>
      </p:pic>
    </p:spTree>
    <p:extLst>
      <p:ext uri="{BB962C8B-B14F-4D97-AF65-F5344CB8AC3E}">
        <p14:creationId xmlns:p14="http://schemas.microsoft.com/office/powerpoint/2010/main" val="2498619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การควบคุมอุปกรณ์ในรถยนต์สามารถทำได้หลายวิธี</a:t>
            </a:r>
            <a:br>
              <a:rPr lang="th-TH" dirty="0" smtClean="0"/>
            </a:br>
            <a:r>
              <a:rPr lang="en-US" dirty="0"/>
              <a:t>Controls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SWITCHES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699" y="1930400"/>
            <a:ext cx="5958998" cy="475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084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การควบคุมอุปกรณ์ในรถยนต์สามารถทำได้หลายวิธี</a:t>
            </a:r>
            <a:br>
              <a:rPr lang="th-TH" dirty="0"/>
            </a:br>
            <a:r>
              <a:rPr lang="en-US" dirty="0"/>
              <a:t>Controls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RELAYS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742" y="1214452"/>
            <a:ext cx="6847435" cy="541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263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อุปกรณ์ไฟฟ้าในรถยนต์ที่เป็นอิเล็กทรอนิกส์</a:t>
            </a:r>
            <a:br>
              <a:rPr lang="th-TH" dirty="0" smtClean="0"/>
            </a:br>
            <a:r>
              <a:rPr lang="en-US" dirty="0"/>
              <a:t>ELECTRICAL COMPONENTS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CAPACITORS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020374"/>
            <a:ext cx="3366122" cy="3573907"/>
          </a:xfrm>
          <a:prstGeom prst="rect">
            <a:avLst/>
          </a:prstGeom>
        </p:spPr>
      </p:pic>
      <p:pic>
        <p:nvPicPr>
          <p:cNvPr id="5" name="รูปภาพ 4" descr="การคลิปหน้าจอ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342" y="2160589"/>
            <a:ext cx="4425660" cy="2601203"/>
          </a:xfrm>
          <a:prstGeom prst="rect">
            <a:avLst/>
          </a:prstGeom>
        </p:spPr>
      </p:pic>
      <p:pic>
        <p:nvPicPr>
          <p:cNvPr id="6" name="รูปภาพ 5" descr="การคลิปหน้าจอ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342" y="4613503"/>
            <a:ext cx="4590964" cy="198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9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อุปกรณ์ไฟฟ้าในรถยนต์ที่เป็นอิเล็กทรอนิกส์</a:t>
            </a:r>
            <a:br>
              <a:rPr lang="th-TH" dirty="0"/>
            </a:br>
            <a:r>
              <a:rPr lang="en-US" dirty="0"/>
              <a:t>ELECTRICAL COMPONENTS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SEMICONDUCTORS</a:t>
            </a:r>
            <a:r>
              <a:rPr lang="th-TH" sz="2400" dirty="0" smtClean="0"/>
              <a:t>  </a:t>
            </a:r>
            <a:r>
              <a:rPr lang="en-US" sz="2400" dirty="0"/>
              <a:t>DIODES</a:t>
            </a:r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208" y="2531398"/>
            <a:ext cx="6400557" cy="388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550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อุปกรณ์ไฟฟ้าในรถยนต์ที่เป็นอิเล็กทรอนิกส์</a:t>
            </a:r>
            <a:br>
              <a:rPr lang="th-TH" dirty="0"/>
            </a:br>
            <a:r>
              <a:rPr lang="en-US" dirty="0"/>
              <a:t>ELECTRICAL COMPONENTS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SEMICONDUCTORS</a:t>
            </a:r>
            <a:r>
              <a:rPr lang="th-TH" dirty="0" smtClean="0"/>
              <a:t> </a:t>
            </a:r>
            <a:r>
              <a:rPr lang="en-US" dirty="0" smtClean="0"/>
              <a:t>Transistors</a:t>
            </a:r>
            <a:endParaRPr lang="en-US" dirty="0"/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658" y="2184477"/>
            <a:ext cx="4146595" cy="408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07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อุปกรณ์ไฟฟ้าในรถยนต์ที่เป็นอิเล็กทรอนิกส์</a:t>
            </a:r>
            <a:br>
              <a:rPr lang="th-TH" dirty="0"/>
            </a:br>
            <a:r>
              <a:rPr lang="en-US" dirty="0"/>
              <a:t>ELECTRICAL COMPONENTS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SEMICONDUCTORS</a:t>
            </a:r>
            <a:r>
              <a:rPr lang="th-TH" sz="2800" dirty="0" smtClean="0"/>
              <a:t> </a:t>
            </a:r>
            <a:r>
              <a:rPr lang="en-US" sz="2800" dirty="0" smtClean="0"/>
              <a:t>MICROPROCESSORS</a:t>
            </a:r>
            <a:endParaRPr lang="en-US" sz="2800" dirty="0"/>
          </a:p>
        </p:txBody>
      </p:sp>
      <p:pic>
        <p:nvPicPr>
          <p:cNvPr id="4" name="รูปภาพ 3" descr="การคลิปหน้าจอ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936" y="2748523"/>
            <a:ext cx="4435994" cy="396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87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5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อะตอม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88" y="1553882"/>
            <a:ext cx="9716223" cy="4374235"/>
          </a:xfrm>
        </p:spPr>
      </p:pic>
    </p:spTree>
    <p:extLst>
      <p:ext uri="{BB962C8B-B14F-4D97-AF65-F5344CB8AC3E}">
        <p14:creationId xmlns:p14="http://schemas.microsoft.com/office/powerpoint/2010/main" val="169057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การกำเนิดไฟฟ้า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381" y="1156448"/>
            <a:ext cx="6716890" cy="5495636"/>
          </a:xfrm>
        </p:spPr>
      </p:pic>
    </p:spTree>
    <p:extLst>
      <p:ext uri="{BB962C8B-B14F-4D97-AF65-F5344CB8AC3E}">
        <p14:creationId xmlns:p14="http://schemas.microsoft.com/office/powerpoint/2010/main" val="302697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ชนิดของกระแสไฟฟ้า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794" y="1095883"/>
            <a:ext cx="6872420" cy="5600752"/>
          </a:xfrm>
        </p:spPr>
      </p:pic>
    </p:spTree>
    <p:extLst>
      <p:ext uri="{BB962C8B-B14F-4D97-AF65-F5344CB8AC3E}">
        <p14:creationId xmlns:p14="http://schemas.microsoft.com/office/powerpoint/2010/main" val="2823213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ทิศทางการไหลของกระแสไฟฟ้า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095881"/>
            <a:ext cx="5177118" cy="5451822"/>
          </a:xfrm>
        </p:spPr>
      </p:pic>
    </p:spTree>
    <p:extLst>
      <p:ext uri="{BB962C8B-B14F-4D97-AF65-F5344CB8AC3E}">
        <p14:creationId xmlns:p14="http://schemas.microsoft.com/office/powerpoint/2010/main" val="404091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ปัจจัยที่เกี่ยวข้องกับความต้านทาน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247" y="1270000"/>
            <a:ext cx="8957930" cy="5492064"/>
          </a:xfrm>
        </p:spPr>
      </p:pic>
    </p:spTree>
    <p:extLst>
      <p:ext uri="{BB962C8B-B14F-4D97-AF65-F5344CB8AC3E}">
        <p14:creationId xmlns:p14="http://schemas.microsoft.com/office/powerpoint/2010/main" val="301075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ความสัมพันธ์ระหว่าง แรงดันไฟฟ้า กระแสไฟฟ้า และความต้านทาน</a:t>
            </a:r>
            <a:br>
              <a:rPr lang="th-TH" dirty="0" smtClean="0"/>
            </a:br>
            <a:r>
              <a:rPr lang="th-TH" dirty="0" smtClean="0"/>
              <a:t> หรือ กฎของโอห์ม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234" y="1686642"/>
            <a:ext cx="6736977" cy="5002707"/>
          </a:xfrm>
        </p:spPr>
      </p:pic>
    </p:spTree>
    <p:extLst>
      <p:ext uri="{BB962C8B-B14F-4D97-AF65-F5344CB8AC3E}">
        <p14:creationId xmlns:p14="http://schemas.microsoft.com/office/powerpoint/2010/main" val="78583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วงไฟฟ้าแบบ อนุกรม </a:t>
            </a:r>
            <a:r>
              <a:rPr lang="en-US" dirty="0" smtClean="0"/>
              <a:t>series connection</a:t>
            </a:r>
            <a:endParaRPr lang="en-US" dirty="0"/>
          </a:p>
        </p:txBody>
      </p:sp>
      <p:pic>
        <p:nvPicPr>
          <p:cNvPr id="4" name="ตัวแทนเนื้อหา 3" descr="การคลิปหน้าจอ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65" y="1270000"/>
            <a:ext cx="6493258" cy="5300618"/>
          </a:xfrm>
        </p:spPr>
      </p:pic>
    </p:spTree>
    <p:extLst>
      <p:ext uri="{BB962C8B-B14F-4D97-AF65-F5344CB8AC3E}">
        <p14:creationId xmlns:p14="http://schemas.microsoft.com/office/powerpoint/2010/main" val="627347808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149</Words>
  <Application>Microsoft Office PowerPoint</Application>
  <PresentationFormat>แบบจอกว้าง</PresentationFormat>
  <Paragraphs>33</Paragraphs>
  <Slides>28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28</vt:i4>
      </vt:variant>
    </vt:vector>
  </HeadingPairs>
  <TitlesOfParts>
    <vt:vector size="34" baseType="lpstr">
      <vt:lpstr>Arial</vt:lpstr>
      <vt:lpstr>Cordia New</vt:lpstr>
      <vt:lpstr>IrisUPC</vt:lpstr>
      <vt:lpstr>Trebuchet MS</vt:lpstr>
      <vt:lpstr>Wingdings 3</vt:lpstr>
      <vt:lpstr>เหลี่ยมเพชร</vt:lpstr>
      <vt:lpstr>พื้นฐานไฟฟ้าเบื้องต้น</vt:lpstr>
      <vt:lpstr>องค์ประกอบของสสาร และอะตอม</vt:lpstr>
      <vt:lpstr>อะตอม</vt:lpstr>
      <vt:lpstr>การกำเนิดไฟฟ้า</vt:lpstr>
      <vt:lpstr>ชนิดของกระแสไฟฟ้า</vt:lpstr>
      <vt:lpstr>ทิศทางการไหลของกระแสไฟฟ้า</vt:lpstr>
      <vt:lpstr>ปัจจัยที่เกี่ยวข้องกับความต้านทาน</vt:lpstr>
      <vt:lpstr>ความสัมพันธ์ระหว่าง แรงดันไฟฟ้า กระแสไฟฟ้า และความต้านทาน  หรือ กฎของโอห์ม</vt:lpstr>
      <vt:lpstr>วงไฟฟ้าแบบ อนุกรม series connection</vt:lpstr>
      <vt:lpstr>วงจรขนาน parallel connection</vt:lpstr>
      <vt:lpstr>วงจรผสม series-parallel connection</vt:lpstr>
      <vt:lpstr>ความสัมพันธ์ ของกฎของโอห์ม OHM LAW</vt:lpstr>
      <vt:lpstr>แหล่งกำลังงานในรถยนต์</vt:lpstr>
      <vt:lpstr>โหลด ในรถยนต์</vt:lpstr>
      <vt:lpstr>อุปกรณ์ป้องกันความเสียหายในรถยนต์ Protective Devices </vt:lpstr>
      <vt:lpstr>ความต้านทานแบบต่าง Types Of Resistors </vt:lpstr>
      <vt:lpstr>ความต้านทานแบบคงที่    FIXED-VALUE RESISTORS </vt:lpstr>
      <vt:lpstr>ความต้านทานแบบช่วงๆๆ STEPPED OR TAPPED RESISTORS</vt:lpstr>
      <vt:lpstr>ความต้านทานเปลี่ยนค่าได้ VARIABLE RESISTORS</vt:lpstr>
      <vt:lpstr>โพเท็นซิโอมิเตอร์ POTENTIOMETER</vt:lpstr>
      <vt:lpstr>เทอร์มิสเตอร์  THERMISTOR</vt:lpstr>
      <vt:lpstr>การควบคุมอุปกรณ์ในรถยนต์สามารถทำได้หลายวิธี Controls</vt:lpstr>
      <vt:lpstr>การควบคุมอุปกรณ์ในรถยนต์สามารถทำได้หลายวิธี Controls</vt:lpstr>
      <vt:lpstr>อุปกรณ์ไฟฟ้าในรถยนต์ที่เป็นอิเล็กทรอนิกส์ ELECTRICAL COMPONENTS</vt:lpstr>
      <vt:lpstr>อุปกรณ์ไฟฟ้าในรถยนต์ที่เป็นอิเล็กทรอนิกส์ ELECTRICAL COMPONENTS</vt:lpstr>
      <vt:lpstr>อุปกรณ์ไฟฟ้าในรถยนต์ที่เป็นอิเล็กทรอนิกส์ ELECTRICAL COMPONENTS</vt:lpstr>
      <vt:lpstr>อุปกรณ์ไฟฟ้าในรถยนต์ที่เป็นอิเล็กทรอนิกส์ ELECTRICAL COMPONENTS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พื้นฐานไฟฟ้าเบื้องต้น</dc:title>
  <dc:creator>lenovol430</dc:creator>
  <cp:lastModifiedBy>lenovol430</cp:lastModifiedBy>
  <cp:revision>11</cp:revision>
  <dcterms:created xsi:type="dcterms:W3CDTF">2017-10-20T02:13:19Z</dcterms:created>
  <dcterms:modified xsi:type="dcterms:W3CDTF">2017-10-20T04:50:37Z</dcterms:modified>
</cp:coreProperties>
</file>