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60" r:id="rId12"/>
    <p:sldId id="257" r:id="rId13"/>
    <p:sldId id="270" r:id="rId14"/>
    <p:sldId id="295" r:id="rId15"/>
    <p:sldId id="296" r:id="rId16"/>
    <p:sldId id="297" r:id="rId17"/>
    <p:sldId id="298" r:id="rId18"/>
    <p:sldId id="299" r:id="rId19"/>
    <p:sldId id="258" r:id="rId20"/>
    <p:sldId id="259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1" r:id="rId31"/>
    <p:sldId id="30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5" r:id="rId45"/>
    <p:sldId id="284" r:id="rId46"/>
    <p:sldId id="300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151-E30F-4DBF-AFD1-29DF8D766BD5}" type="datetimeFigureOut">
              <a:rPr lang="th-TH" smtClean="0"/>
              <a:pPr/>
              <a:t>31/10/60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1624-948D-4949-AF08-C889A53D7BB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b="1" dirty="0" smtClean="0"/>
              <a:t>BATTERY</a:t>
            </a: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 descr="D:\ไฟฟ้า\แบตเตอรี่\01b06i201-topm00a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5834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>
                <a:solidFill>
                  <a:srgbClr val="FF0000"/>
                </a:solidFill>
              </a:rPr>
              <a:t>โครงสร้างของแบตเตอรี่</a:t>
            </a:r>
            <a:endParaRPr lang="en-US" sz="7200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270009" cy="4141230"/>
          </a:xfrm>
        </p:spPr>
      </p:pic>
    </p:spTree>
    <p:extLst>
      <p:ext uri="{BB962C8B-B14F-4D97-AF65-F5344CB8AC3E}">
        <p14:creationId xmlns:p14="http://schemas.microsoft.com/office/powerpoint/2010/main" val="24967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ส่วนประกอบแบตเตอรี่</a:t>
            </a:r>
            <a:endParaRPr lang="th-TH" dirty="0"/>
          </a:p>
        </p:txBody>
      </p:sp>
      <p:pic>
        <p:nvPicPr>
          <p:cNvPr id="4098" name="Picture 2" descr="D:\ไฟฟ้า\แบตเตอรี่\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94765"/>
            <a:ext cx="6357982" cy="556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ส่วนประกอบแบตเตอรี่</a:t>
            </a:r>
            <a:endParaRPr lang="th-TH" dirty="0"/>
          </a:p>
        </p:txBody>
      </p:sp>
      <p:pic>
        <p:nvPicPr>
          <p:cNvPr id="2050" name="Picture 2" descr="D:\ไฟฟ้า\แบตเตอรี่\elec20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596" y="1571612"/>
            <a:ext cx="917359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การดูข้อกำหนดแบตเตอรี่</a:t>
            </a:r>
            <a:endParaRPr lang="th-TH" dirty="0"/>
          </a:p>
        </p:txBody>
      </p:sp>
      <p:pic>
        <p:nvPicPr>
          <p:cNvPr id="10242" name="Picture 2" descr="D:\ไฟฟ้า\แบตเตอรี่\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01056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ปฏิกิริยาทางเคมีของแบตเตอรี่</a:t>
            </a:r>
            <a:endParaRPr lang="en-US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638"/>
            <a:ext cx="6480719" cy="5083390"/>
          </a:xfrm>
        </p:spPr>
      </p:pic>
    </p:spTree>
    <p:extLst>
      <p:ext uri="{BB962C8B-B14F-4D97-AF65-F5344CB8AC3E}">
        <p14:creationId xmlns:p14="http://schemas.microsoft.com/office/powerpoint/2010/main" val="8183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ปฏิกิริยาทางเคมีของแบตเตอรี่</a:t>
            </a:r>
            <a:endParaRPr lang="en-US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4492"/>
            <a:ext cx="3960440" cy="5517701"/>
          </a:xfrm>
        </p:spPr>
      </p:pic>
    </p:spTree>
    <p:extLst>
      <p:ext uri="{BB962C8B-B14F-4D97-AF65-F5344CB8AC3E}">
        <p14:creationId xmlns:p14="http://schemas.microsoft.com/office/powerpoint/2010/main" val="27316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ปฏิกิริยาทางเคมีของแบตเตอรี่</a:t>
            </a:r>
            <a:endParaRPr lang="en-US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744416" cy="5476209"/>
          </a:xfrm>
        </p:spPr>
      </p:pic>
    </p:spTree>
    <p:extLst>
      <p:ext uri="{BB962C8B-B14F-4D97-AF65-F5344CB8AC3E}">
        <p14:creationId xmlns:p14="http://schemas.microsoft.com/office/powerpoint/2010/main" val="11163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ปฏิกิริยาทางเคมีของแบตเตอรี่</a:t>
            </a:r>
            <a:endParaRPr lang="en-US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3600400" cy="4943833"/>
          </a:xfrm>
        </p:spPr>
      </p:pic>
    </p:spTree>
    <p:extLst>
      <p:ext uri="{BB962C8B-B14F-4D97-AF65-F5344CB8AC3E}">
        <p14:creationId xmlns:p14="http://schemas.microsoft.com/office/powerpoint/2010/main" val="5019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ปฏิกิริยาทางเคมีของแบตเตอรี่</a:t>
            </a:r>
            <a:endParaRPr lang="en-US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888431" cy="5147543"/>
          </a:xfrm>
        </p:spPr>
      </p:pic>
    </p:spTree>
    <p:extLst>
      <p:ext uri="{BB962C8B-B14F-4D97-AF65-F5344CB8AC3E}">
        <p14:creationId xmlns:p14="http://schemas.microsoft.com/office/powerpoint/2010/main" val="13476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ปฏิกิริยาทางเคมีของแบตเตอรี่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ไฟฟ้า\แบตเตอรี่\01b06i201-topr00a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94596" cy="557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หน้าที่แบตเตอรี่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28" y="1628800"/>
            <a:ext cx="4176743" cy="4970667"/>
          </a:xfrm>
        </p:spPr>
      </p:pic>
    </p:spTree>
    <p:extLst>
      <p:ext uri="{BB962C8B-B14F-4D97-AF65-F5344CB8AC3E}">
        <p14:creationId xmlns:p14="http://schemas.microsoft.com/office/powerpoint/2010/main" val="583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หน้าที่แบตเตอรี่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ไฟฟ้า\แบตเตอรี่\p07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9125" y="1"/>
            <a:ext cx="57748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แบตเตอรี่แบบต่างฯ</a:t>
            </a:r>
            <a:endParaRPr lang="th-TH" dirty="0"/>
          </a:p>
        </p:txBody>
      </p:sp>
      <p:pic>
        <p:nvPicPr>
          <p:cNvPr id="1026" name="Picture 2" descr="D:\ไฟฟ้า\แบตเตอรี่\dc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3810000" cy="971550"/>
          </a:xfrm>
          <a:prstGeom prst="rect">
            <a:avLst/>
          </a:prstGeom>
          <a:noFill/>
        </p:spPr>
      </p:pic>
      <p:pic>
        <p:nvPicPr>
          <p:cNvPr id="1027" name="Picture 3" descr="D:\ไฟฟ้า\แบตเตอรี่\ex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14554"/>
            <a:ext cx="3810000" cy="971550"/>
          </a:xfrm>
          <a:prstGeom prst="rect">
            <a:avLst/>
          </a:prstGeom>
          <a:noFill/>
        </p:spPr>
      </p:pic>
      <p:pic>
        <p:nvPicPr>
          <p:cNvPr id="1029" name="Picture 5" descr="D:\ไฟฟ้า\แบตเตอรี่\mf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929066"/>
            <a:ext cx="3810000" cy="971550"/>
          </a:xfrm>
          <a:prstGeom prst="rect">
            <a:avLst/>
          </a:prstGeom>
          <a:noFill/>
        </p:spPr>
      </p:pic>
      <p:pic>
        <p:nvPicPr>
          <p:cNvPr id="1030" name="Picture 6" descr="D:\ไฟฟ้า\แบตเตอรี่\SS-copy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572140"/>
            <a:ext cx="3810000" cy="962025"/>
          </a:xfrm>
          <a:prstGeom prst="rect">
            <a:avLst/>
          </a:prstGeom>
          <a:noFill/>
        </p:spPr>
      </p:pic>
      <p:pic>
        <p:nvPicPr>
          <p:cNvPr id="1031" name="Picture 7" descr="D:\ไฟฟ้า\แบตเตอรี่\OBI_002C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285860"/>
            <a:ext cx="2819921" cy="1785950"/>
          </a:xfrm>
          <a:prstGeom prst="rect">
            <a:avLst/>
          </a:prstGeom>
          <a:noFill/>
        </p:spPr>
      </p:pic>
      <p:pic>
        <p:nvPicPr>
          <p:cNvPr id="1032" name="Picture 8" descr="D:\ไฟฟ้า\แบตเตอรี่\105D31R-S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214686"/>
            <a:ext cx="1778000" cy="1333500"/>
          </a:xfrm>
          <a:prstGeom prst="rect">
            <a:avLst/>
          </a:prstGeom>
          <a:noFill/>
        </p:spPr>
      </p:pic>
      <p:pic>
        <p:nvPicPr>
          <p:cNvPr id="1033" name="Picture 9" descr="D:\ไฟฟ้า\แบตเตอรี่\12n11-3B(140x105)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5072074"/>
            <a:ext cx="1778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214346" y="285728"/>
            <a:ext cx="3900486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สิ่งควรรู้จากแบตเตอรี่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ไฟฟ้า\แบตเตอรี่\p01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th-TH" dirty="0" smtClean="0"/>
              <a:t>สิ่งควรรู้</a:t>
            </a:r>
            <a:endParaRPr lang="th-TH" dirty="0"/>
          </a:p>
        </p:txBody>
      </p:sp>
      <p:pic>
        <p:nvPicPr>
          <p:cNvPr id="3074" name="Picture 2" descr="D:\ไฟฟ้า\แบตเตอรี่\p02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สิ่งควรรู้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ไฟฟ้า\แบตเตอรี่\p03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th-TH" dirty="0" smtClean="0"/>
              <a:t>สิ่งควรรู้</a:t>
            </a:r>
            <a:endParaRPr lang="th-TH" dirty="0"/>
          </a:p>
        </p:txBody>
      </p:sp>
      <p:pic>
        <p:nvPicPr>
          <p:cNvPr id="5122" name="Picture 2" descr="D:\ไฟฟ้า\แบตเตอรี่\p04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"/>
            <a:ext cx="60721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สิ่งควรรู้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ไฟฟ้า\แบตเตอรี่\p05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"/>
            <a:ext cx="62150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สิ่งควรรู้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ไฟฟ้า\แบตเตอรี่\p06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62150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สิ่งควรรู้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ไฟฟ้า\แบตเตอรี่\p07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สิ่งควรรู้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D:\ไฟฟ้า\แบตเตอรี่\p08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61436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สภาวะแบตเตอรี่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5" y="1417638"/>
            <a:ext cx="5117110" cy="4525963"/>
          </a:xfr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88" y="1628800"/>
            <a:ext cx="2002507" cy="576064"/>
          </a:xfrm>
          <a:prstGeom prst="rect">
            <a:avLst/>
          </a:prstGeom>
        </p:spPr>
      </p:pic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62" y="2564904"/>
            <a:ext cx="2568284" cy="504056"/>
          </a:xfrm>
          <a:prstGeom prst="rect">
            <a:avLst/>
          </a:prstGeom>
        </p:spPr>
      </p:pic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61" y="3484716"/>
            <a:ext cx="2640227" cy="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</a:rPr>
              <a:t>การพ่วงแบตเตอรี่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D:\ไฟฟ้า\แบตเตอรี่\8[4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5286412" cy="570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การพ่วงแบตเตอรี่</a:t>
            </a:r>
            <a:endParaRPr lang="en-US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148539" cy="4752528"/>
          </a:xfrm>
        </p:spPr>
      </p:pic>
    </p:spTree>
    <p:extLst>
      <p:ext uri="{BB962C8B-B14F-4D97-AF65-F5344CB8AC3E}">
        <p14:creationId xmlns:p14="http://schemas.microsoft.com/office/powerpoint/2010/main" val="33319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สายพ่วงแบตเตอรี่</a:t>
            </a:r>
            <a:endParaRPr lang="th-TH" dirty="0"/>
          </a:p>
        </p:txBody>
      </p:sp>
      <p:pic>
        <p:nvPicPr>
          <p:cNvPr id="12290" name="Picture 2" descr="D:\ไฟฟ้า\แบตเตอรี่\7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7024526" cy="51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การพ่วงแบตเตอรี่</a:t>
            </a:r>
            <a:endParaRPr lang="th-TH" sz="6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D:\ไฟฟ้า\แบตเตอรี่\6[1]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แบตเตอรี่ในรถยนต์</a:t>
            </a:r>
            <a:endParaRPr lang="th-TH" sz="6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D:\ไฟฟ้า\แบตเตอรี่\1[2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7058067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แบตเตอรี่ในรถยนต์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D:\ไฟฟ้า\แบตเตอรี่\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429420" cy="477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การดูแลรักษาแบตเตอรี่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D:\ไฟฟ้า\แบตเตอรี่\november_wee17_tipb-0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70550"/>
            <a:ext cx="8121426" cy="54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การดูแลรักษาแบตเตอรี่</a:t>
            </a:r>
            <a:endParaRPr lang="th-TH" dirty="0"/>
          </a:p>
        </p:txBody>
      </p:sp>
      <p:pic>
        <p:nvPicPr>
          <p:cNvPr id="17410" name="Picture 2" descr="D:\ไฟฟ้า\แบตเตอรี่\november_wee17_tipb-0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1837" y="1214422"/>
            <a:ext cx="7920691" cy="5351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การดูแลรักษาแบตเตอรี่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D:\ไฟฟ้า\แบตเตอรี่\november_wee17_tipb-0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15037"/>
            <a:ext cx="8203586" cy="554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การดูแลรักษาแบตเตอรี่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D:\ไฟฟ้า\แบตเตอรี่\november_wee17_tipb-0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5850"/>
            <a:ext cx="8009983" cy="541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ชนิดของแบตเตอรี่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450206"/>
            <a:ext cx="2009211" cy="610642"/>
          </a:xfr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98" y="2060848"/>
            <a:ext cx="2084802" cy="576064"/>
          </a:xfrm>
          <a:prstGeom prst="rect">
            <a:avLst/>
          </a:prstGeom>
        </p:spPr>
      </p:pic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19" y="3028094"/>
            <a:ext cx="6160681" cy="504056"/>
          </a:xfrm>
          <a:prstGeom prst="rect">
            <a:avLst/>
          </a:prstGeom>
        </p:spPr>
      </p:pic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03" y="3923332"/>
            <a:ext cx="1621250" cy="471636"/>
          </a:xfrm>
          <a:prstGeom prst="rect">
            <a:avLst/>
          </a:prstGeom>
        </p:spPr>
      </p:pic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19" y="4786150"/>
            <a:ext cx="1769372" cy="6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การดูแลรักษาแบตเตอรี่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D:\ไฟฟ้า\แบตเตอรี่\november_wee17_tipb-0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1208390"/>
            <a:ext cx="8044273" cy="543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การดูแลรักษาแบตเตอรี่</a:t>
            </a:r>
            <a:endParaRPr lang="th-TH" dirty="0"/>
          </a:p>
        </p:txBody>
      </p:sp>
      <p:pic>
        <p:nvPicPr>
          <p:cNvPr id="21506" name="Picture 2" descr="D:\ไฟฟ้า\แบตเตอรี่\november_wee17_tipb-0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55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</a:rPr>
              <a:t>การตรวจสอบแบตเตอรี่</a:t>
            </a:r>
            <a:endParaRPr lang="th-TH" sz="60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D:\ไฟฟ้า\แบตเตอรี่\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184767" cy="495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การตรวจสอบแบตเตอรี่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ไฟฟ้า\แบตเตอรี่\state_of_charg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072362" cy="538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การตรวจสอบแบตเตอรี่</a:t>
            </a:r>
            <a:endParaRPr lang="th-TH" sz="7200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D:\ไฟฟ้า\แบตเตอรี่\hydrome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3262327" cy="5389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การตรวจสอบแบตเตอรี่</a:t>
            </a:r>
            <a:endParaRPr lang="th-TH" dirty="0"/>
          </a:p>
        </p:txBody>
      </p:sp>
      <p:pic>
        <p:nvPicPr>
          <p:cNvPr id="2050" name="Picture 2" descr="D:\ไฟฟ้า\แบตเตอรี่\temps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3976704" cy="4686393"/>
          </a:xfrm>
          <a:prstGeom prst="rect">
            <a:avLst/>
          </a:prstGeom>
          <a:noFill/>
        </p:spPr>
      </p:pic>
      <p:pic>
        <p:nvPicPr>
          <p:cNvPr id="2051" name="Picture 3" descr="D:\ไฟฟ้า\แบตเตอรี่\temp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88" y="1604963"/>
            <a:ext cx="3095625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>
                <a:solidFill>
                  <a:srgbClr val="FF0000"/>
                </a:solidFill>
              </a:rPr>
              <a:t>การตรวจสอบแบตเตอรี่</a:t>
            </a:r>
            <a:endParaRPr lang="en-US" sz="7200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67" y="1556792"/>
            <a:ext cx="6611866" cy="4391645"/>
          </a:xfrm>
        </p:spPr>
      </p:pic>
    </p:spTree>
    <p:extLst>
      <p:ext uri="{BB962C8B-B14F-4D97-AF65-F5344CB8AC3E}">
        <p14:creationId xmlns:p14="http://schemas.microsoft.com/office/powerpoint/2010/main" val="1646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</a:rPr>
              <a:t>แบตเตอรี่ที่เรานิยมใช้ในรถยนต์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276952" cy="4122177"/>
          </a:xfrm>
        </p:spPr>
      </p:pic>
    </p:spTree>
    <p:extLst>
      <p:ext uri="{BB962C8B-B14F-4D97-AF65-F5344CB8AC3E}">
        <p14:creationId xmlns:p14="http://schemas.microsoft.com/office/powerpoint/2010/main" val="9078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</a:rPr>
              <a:t>โครงสร้างของแบตเตอรี่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481334" cy="4248472"/>
          </a:xfrm>
        </p:spPr>
      </p:pic>
    </p:spTree>
    <p:extLst>
      <p:ext uri="{BB962C8B-B14F-4D97-AF65-F5344CB8AC3E}">
        <p14:creationId xmlns:p14="http://schemas.microsoft.com/office/powerpoint/2010/main" val="19020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>
                <a:solidFill>
                  <a:srgbClr val="FF0000"/>
                </a:solidFill>
              </a:rPr>
              <a:t>โครงสร้างของแบตเตอรี่</a:t>
            </a:r>
            <a:endParaRPr lang="en-US" sz="7200" dirty="0"/>
          </a:p>
        </p:txBody>
      </p:sp>
      <p:pic>
        <p:nvPicPr>
          <p:cNvPr id="6" name="ตัวแทนเนื้อหา 5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360"/>
            <a:ext cx="6696744" cy="4676498"/>
          </a:xfrm>
        </p:spPr>
      </p:pic>
    </p:spTree>
    <p:extLst>
      <p:ext uri="{BB962C8B-B14F-4D97-AF65-F5344CB8AC3E}">
        <p14:creationId xmlns:p14="http://schemas.microsoft.com/office/powerpoint/2010/main" val="41044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>
                <a:solidFill>
                  <a:srgbClr val="FF0000"/>
                </a:solidFill>
              </a:rPr>
              <a:t>โครงสร้างของแบตเตอรี่</a:t>
            </a:r>
            <a:endParaRPr lang="en-US" sz="7200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77" y="1628800"/>
            <a:ext cx="6393446" cy="4714720"/>
          </a:xfrm>
        </p:spPr>
      </p:pic>
    </p:spTree>
    <p:extLst>
      <p:ext uri="{BB962C8B-B14F-4D97-AF65-F5344CB8AC3E}">
        <p14:creationId xmlns:p14="http://schemas.microsoft.com/office/powerpoint/2010/main" val="15113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b="1" dirty="0">
                <a:solidFill>
                  <a:srgbClr val="FF0000"/>
                </a:solidFill>
              </a:rPr>
              <a:t>โครงสร้างของแบตเตอรี่</a:t>
            </a:r>
            <a:endParaRPr lang="en-US" sz="7200" dirty="0"/>
          </a:p>
        </p:txBody>
      </p:sp>
      <p:pic>
        <p:nvPicPr>
          <p:cNvPr id="4" name="ตัวแทนเนื้อหา 3" descr="การคลิปหน้าจอ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32" y="1700808"/>
            <a:ext cx="6687997" cy="4392488"/>
          </a:xfrm>
        </p:spPr>
      </p:pic>
    </p:spTree>
    <p:extLst>
      <p:ext uri="{BB962C8B-B14F-4D97-AF65-F5344CB8AC3E}">
        <p14:creationId xmlns:p14="http://schemas.microsoft.com/office/powerpoint/2010/main" val="41281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157</Words>
  <Application>Microsoft Office PowerPoint</Application>
  <PresentationFormat>นำเสนอทางหน้าจอ (4:3)</PresentationFormat>
  <Paragraphs>46</Paragraphs>
  <Slides>46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46</vt:i4>
      </vt:variant>
    </vt:vector>
  </HeadingPairs>
  <TitlesOfParts>
    <vt:vector size="51" baseType="lpstr">
      <vt:lpstr>Angsana New</vt:lpstr>
      <vt:lpstr>Arial</vt:lpstr>
      <vt:lpstr>Calibri</vt:lpstr>
      <vt:lpstr>Cordia New</vt:lpstr>
      <vt:lpstr>ชุดรูปแบบของ Office</vt:lpstr>
      <vt:lpstr>BATTERY</vt:lpstr>
      <vt:lpstr>หน้าที่แบตเตอรี่</vt:lpstr>
      <vt:lpstr>สภาวะแบตเตอรี่</vt:lpstr>
      <vt:lpstr>ชนิดของแบตเตอรี่</vt:lpstr>
      <vt:lpstr>แบตเตอรี่ที่เรานิยมใช้ในรถยนต์</vt:lpstr>
      <vt:lpstr>โครงสร้างของแบตเตอรี่</vt:lpstr>
      <vt:lpstr>โครงสร้างของแบตเตอรี่</vt:lpstr>
      <vt:lpstr>โครงสร้างของแบตเตอรี่</vt:lpstr>
      <vt:lpstr>โครงสร้างของแบตเตอรี่</vt:lpstr>
      <vt:lpstr>โครงสร้างของแบตเตอรี่</vt:lpstr>
      <vt:lpstr>ส่วนประกอบแบตเตอรี่</vt:lpstr>
      <vt:lpstr>ส่วนประกอบแบตเตอรี่</vt:lpstr>
      <vt:lpstr>การดูข้อกำหนดแบตเตอรี่</vt:lpstr>
      <vt:lpstr>ปฏิกิริยาทางเคมีของแบตเตอรี่</vt:lpstr>
      <vt:lpstr>ปฏิกิริยาทางเคมีของแบตเตอรี่</vt:lpstr>
      <vt:lpstr>ปฏิกิริยาทางเคมีของแบตเตอรี่</vt:lpstr>
      <vt:lpstr>ปฏิกิริยาทางเคมีของแบตเตอรี่</vt:lpstr>
      <vt:lpstr>ปฏิกิริยาทางเคมีของแบตเตอรี่</vt:lpstr>
      <vt:lpstr>ปฏิกิริยาทางเคมีของแบตเตอรี่</vt:lpstr>
      <vt:lpstr>หน้าที่แบตเตอรี่</vt:lpstr>
      <vt:lpstr>แบตเตอรี่แบบต่างฯ</vt:lpstr>
      <vt:lpstr>สิ่งควรรู้จากแบตเตอรี่</vt:lpstr>
      <vt:lpstr>สิ่งควรรู้</vt:lpstr>
      <vt:lpstr>สิ่งควรรู้</vt:lpstr>
      <vt:lpstr>สิ่งควรรู้</vt:lpstr>
      <vt:lpstr>สิ่งควรรู้</vt:lpstr>
      <vt:lpstr>สิ่งควรรู้</vt:lpstr>
      <vt:lpstr>สิ่งควรรู้</vt:lpstr>
      <vt:lpstr>สิ่งควรรู้</vt:lpstr>
      <vt:lpstr>การพ่วงแบตเตอรี่</vt:lpstr>
      <vt:lpstr>การพ่วงแบตเตอรี่</vt:lpstr>
      <vt:lpstr>สายพ่วงแบตเตอรี่</vt:lpstr>
      <vt:lpstr>การพ่วงแบตเตอรี่</vt:lpstr>
      <vt:lpstr>แบตเตอรี่ในรถยนต์</vt:lpstr>
      <vt:lpstr>แบตเตอรี่ในรถยนต์</vt:lpstr>
      <vt:lpstr>การดูแลรักษาแบตเตอรี่</vt:lpstr>
      <vt:lpstr>การดูแลรักษาแบตเตอรี่</vt:lpstr>
      <vt:lpstr>การดูแลรักษาแบตเตอรี่</vt:lpstr>
      <vt:lpstr>การดูแลรักษาแบตเตอรี่</vt:lpstr>
      <vt:lpstr>การดูแลรักษาแบตเตอรี่</vt:lpstr>
      <vt:lpstr>การดูแลรักษาแบตเตอรี่</vt:lpstr>
      <vt:lpstr>การตรวจสอบแบตเตอรี่</vt:lpstr>
      <vt:lpstr>การตรวจสอบแบตเตอรี่</vt:lpstr>
      <vt:lpstr>การตรวจสอบแบตเตอรี่</vt:lpstr>
      <vt:lpstr>การตรวจสอบแบตเตอรี่</vt:lpstr>
      <vt:lpstr>การตรวจสอบแบตเตอรี่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</dc:title>
  <dc:creator>acer</dc:creator>
  <cp:lastModifiedBy>lenovol430</cp:lastModifiedBy>
  <cp:revision>14</cp:revision>
  <dcterms:created xsi:type="dcterms:W3CDTF">2008-10-15T01:01:50Z</dcterms:created>
  <dcterms:modified xsi:type="dcterms:W3CDTF">2017-10-31T10:51:42Z</dcterms:modified>
</cp:coreProperties>
</file>