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129554"/>
          </a:xfrm>
        </p:spPr>
        <p:txBody>
          <a:bodyPr>
            <a:normAutofit/>
          </a:bodyPr>
          <a:lstStyle/>
          <a:p>
            <a:r>
              <a:rPr lang="th-TH" sz="6000" dirty="0" err="1" smtClean="0"/>
              <a:t>มัล</a:t>
            </a:r>
            <a:r>
              <a:rPr lang="th-TH" sz="6000" dirty="0" smtClean="0"/>
              <a:t>ติมิเตอร์ แบบดิจิตอล</a:t>
            </a:r>
            <a:endParaRPr lang="en-US" sz="60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4212" y="2191871"/>
            <a:ext cx="6400800" cy="35993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78" y="3398843"/>
            <a:ext cx="2298925" cy="592692"/>
          </a:xfrm>
          <a:prstGeom prst="rect">
            <a:avLst/>
          </a:prstGeom>
        </p:spPr>
      </p:pic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76" y="563647"/>
            <a:ext cx="2528271" cy="555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65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9024" y="1838261"/>
            <a:ext cx="8534400" cy="1507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416859"/>
            <a:ext cx="8534400" cy="1129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6000" dirty="0" smtClean="0"/>
              <a:t>ตัวอย่างการวัดไฟ</a:t>
            </a:r>
            <a:r>
              <a:rPr lang="en-US" sz="6000" dirty="0" smtClean="0"/>
              <a:t>DCV</a:t>
            </a:r>
            <a:endParaRPr lang="en-US" sz="6000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48" y="1291377"/>
            <a:ext cx="5753903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8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371600"/>
          </a:xfrm>
        </p:spPr>
        <p:txBody>
          <a:bodyPr/>
          <a:lstStyle/>
          <a:p>
            <a:r>
              <a:rPr lang="th-TH" sz="6000" dirty="0"/>
              <a:t>ตัวอย่างการวัดไฟ</a:t>
            </a:r>
            <a:r>
              <a:rPr lang="en-US" sz="6000" dirty="0"/>
              <a:t>DCV</a:t>
            </a:r>
          </a:p>
          <a:p>
            <a:endParaRPr lang="en-US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95" y="1591456"/>
            <a:ext cx="5201376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2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4212" y="2259106"/>
            <a:ext cx="8534400" cy="37352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58907"/>
            <a:ext cx="8534400" cy="1479176"/>
          </a:xfrm>
        </p:spPr>
        <p:txBody>
          <a:bodyPr/>
          <a:lstStyle/>
          <a:p>
            <a:r>
              <a:rPr lang="th-TH" sz="6000" dirty="0"/>
              <a:t>ตัวอย่างการวัดไฟ</a:t>
            </a:r>
            <a:r>
              <a:rPr lang="en-US" sz="6000" dirty="0"/>
              <a:t>DCV</a:t>
            </a:r>
          </a:p>
          <a:p>
            <a:endParaRPr lang="en-US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35" y="1526811"/>
            <a:ext cx="6551877" cy="49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5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4212" y="2286000"/>
            <a:ext cx="8534400" cy="3708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425388"/>
          </a:xfrm>
        </p:spPr>
        <p:txBody>
          <a:bodyPr/>
          <a:lstStyle/>
          <a:p>
            <a:r>
              <a:rPr lang="th-TH" sz="6000" dirty="0"/>
              <a:t>ตัวอย่างการวัดไฟ</a:t>
            </a:r>
            <a:r>
              <a:rPr lang="en-US" sz="6000" dirty="0"/>
              <a:t>DCV</a:t>
            </a:r>
          </a:p>
          <a:p>
            <a:endParaRPr lang="en-US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84" y="1624232"/>
            <a:ext cx="8270022" cy="47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8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4212" y="1972732"/>
            <a:ext cx="8534400" cy="32043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981635"/>
          </a:xfrm>
        </p:spPr>
        <p:txBody>
          <a:bodyPr>
            <a:normAutofit lnSpcReduction="10000"/>
          </a:bodyPr>
          <a:lstStyle/>
          <a:p>
            <a:r>
              <a:rPr lang="th-TH" sz="6000" dirty="0" smtClean="0"/>
              <a:t>การวัดการกินกระแส</a:t>
            </a:r>
            <a:endParaRPr lang="en-US" sz="6000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55" y="1667435"/>
            <a:ext cx="6869292" cy="49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30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4212" y="2030506"/>
            <a:ext cx="8534400" cy="39638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008529"/>
          </a:xfrm>
        </p:spPr>
        <p:txBody>
          <a:bodyPr>
            <a:normAutofit/>
          </a:bodyPr>
          <a:lstStyle/>
          <a:p>
            <a:r>
              <a:rPr lang="th-TH" sz="6000" dirty="0" smtClean="0"/>
              <a:t>หน่วยการกินกระแส</a:t>
            </a:r>
            <a:endParaRPr lang="en-US" sz="6000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93" y="1936376"/>
            <a:ext cx="9474415" cy="35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2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4212" y="2138082"/>
            <a:ext cx="8534400" cy="38563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981635"/>
          </a:xfrm>
        </p:spPr>
        <p:txBody>
          <a:bodyPr>
            <a:normAutofit lnSpcReduction="10000"/>
          </a:bodyPr>
          <a:lstStyle/>
          <a:p>
            <a:r>
              <a:rPr lang="th-TH" sz="6000" dirty="0" smtClean="0"/>
              <a:t>การวัดการกินกระแส</a:t>
            </a:r>
            <a:endParaRPr lang="en-US" sz="6000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77" y="1667435"/>
            <a:ext cx="8431306" cy="440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7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4212" y="2017060"/>
            <a:ext cx="8534400" cy="39773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048871"/>
          </a:xfrm>
        </p:spPr>
        <p:txBody>
          <a:bodyPr>
            <a:normAutofit/>
          </a:bodyPr>
          <a:lstStyle/>
          <a:p>
            <a:r>
              <a:rPr lang="th-TH" sz="6000" dirty="0" smtClean="0"/>
              <a:t>การวัดค่าความต้านทาน</a:t>
            </a:r>
            <a:endParaRPr lang="en-US" sz="6000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28" y="1771154"/>
            <a:ext cx="6582283" cy="44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03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116106"/>
          </a:xfrm>
        </p:spPr>
        <p:txBody>
          <a:bodyPr/>
          <a:lstStyle/>
          <a:p>
            <a:r>
              <a:rPr lang="th-TH" sz="6000" dirty="0"/>
              <a:t>การวัดค่าความต้านทาน</a:t>
            </a:r>
            <a:endParaRPr lang="en-US" sz="6000" dirty="0"/>
          </a:p>
          <a:p>
            <a:endParaRPr lang="en-US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33" y="1325043"/>
            <a:ext cx="5417820" cy="53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9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968188"/>
          </a:xfrm>
        </p:spPr>
        <p:txBody>
          <a:bodyPr>
            <a:normAutofit lnSpcReduction="10000"/>
          </a:bodyPr>
          <a:lstStyle/>
          <a:p>
            <a:r>
              <a:rPr lang="th-TH" sz="6000" dirty="0" smtClean="0"/>
              <a:t>ย่านแสดงผลความต้านทาน</a:t>
            </a:r>
            <a:endParaRPr lang="en-US" sz="6000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65" y="1653989"/>
            <a:ext cx="7476564" cy="49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4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4212" y="2403037"/>
            <a:ext cx="8534400" cy="32447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820271"/>
          </a:xfrm>
        </p:spPr>
        <p:txBody>
          <a:bodyPr>
            <a:normAutofit fontScale="92500" lnSpcReduction="20000"/>
          </a:bodyPr>
          <a:lstStyle/>
          <a:p>
            <a:r>
              <a:rPr lang="th-TH" sz="6000" dirty="0" smtClean="0"/>
              <a:t>หน้าที่</a:t>
            </a:r>
            <a:r>
              <a:rPr lang="th-TH" sz="6000" dirty="0" err="1" smtClean="0"/>
              <a:t>ของมัล</a:t>
            </a:r>
            <a:r>
              <a:rPr lang="th-TH" sz="6000" dirty="0" smtClean="0"/>
              <a:t>ติมิเตอร์</a:t>
            </a:r>
            <a:endParaRPr lang="en-US" sz="6000" dirty="0"/>
          </a:p>
        </p:txBody>
      </p:sp>
      <p:pic>
        <p:nvPicPr>
          <p:cNvPr id="6" name="รูปภาพ 5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13" y="1372318"/>
            <a:ext cx="6439799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7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900953"/>
          </a:xfrm>
        </p:spPr>
        <p:txBody>
          <a:bodyPr>
            <a:normAutofit fontScale="92500" lnSpcReduction="10000"/>
          </a:bodyPr>
          <a:lstStyle/>
          <a:p>
            <a:r>
              <a:rPr lang="th-TH" sz="6000" dirty="0" smtClean="0"/>
              <a:t>การอ่านค่าความต้านทาน</a:t>
            </a:r>
            <a:endParaRPr lang="en-US" sz="6000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16" y="1385047"/>
            <a:ext cx="7422777" cy="500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02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99365" y="2322356"/>
            <a:ext cx="8534400" cy="1507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008529"/>
          </a:xfrm>
        </p:spPr>
        <p:txBody>
          <a:bodyPr>
            <a:normAutofit/>
          </a:bodyPr>
          <a:lstStyle/>
          <a:p>
            <a:r>
              <a:rPr lang="th-TH" sz="6000" dirty="0" smtClean="0"/>
              <a:t>การ</a:t>
            </a:r>
            <a:r>
              <a:rPr lang="th-TH" sz="6000" dirty="0" err="1" smtClean="0"/>
              <a:t>ใช้มัล</a:t>
            </a:r>
            <a:r>
              <a:rPr lang="th-TH" sz="6000" dirty="0" smtClean="0"/>
              <a:t>ติมิเตอร์วัดไดโอด</a:t>
            </a:r>
            <a:endParaRPr lang="en-US" sz="6000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69" y="1668849"/>
            <a:ext cx="8906025" cy="46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52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7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712694"/>
          </a:xfrm>
        </p:spPr>
        <p:txBody>
          <a:bodyPr>
            <a:normAutofit fontScale="77500" lnSpcReduction="20000"/>
          </a:bodyPr>
          <a:lstStyle/>
          <a:p>
            <a:r>
              <a:rPr lang="th-TH" sz="6000" dirty="0" smtClean="0"/>
              <a:t>ส่วนประกอบ</a:t>
            </a:r>
            <a:r>
              <a:rPr lang="th-TH" sz="6000" dirty="0" err="1" smtClean="0"/>
              <a:t>ของมัล</a:t>
            </a:r>
            <a:r>
              <a:rPr lang="th-TH" sz="6000" dirty="0" smtClean="0"/>
              <a:t>ติมิเตอร์</a:t>
            </a:r>
            <a:endParaRPr lang="en-US" sz="6000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45" y="1296463"/>
            <a:ext cx="6392167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6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4212" y="1640542"/>
            <a:ext cx="8534400" cy="435385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954741"/>
          </a:xfrm>
        </p:spPr>
        <p:txBody>
          <a:bodyPr>
            <a:normAutofit lnSpcReduction="10000"/>
          </a:bodyPr>
          <a:lstStyle/>
          <a:p>
            <a:r>
              <a:rPr lang="th-TH" sz="6000" dirty="0" smtClean="0"/>
              <a:t>ย่านวัดต่างๆ</a:t>
            </a:r>
            <a:r>
              <a:rPr lang="th-TH" sz="6000" dirty="0" err="1" smtClean="0"/>
              <a:t>ที่มัล</a:t>
            </a:r>
            <a:r>
              <a:rPr lang="th-TH" sz="6000" dirty="0" smtClean="0"/>
              <a:t>ติมิเตอร์วัดได้</a:t>
            </a:r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44" y="1498524"/>
            <a:ext cx="8087173" cy="47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9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80048" y="1811367"/>
            <a:ext cx="8534400" cy="33657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264024"/>
          </a:xfrm>
        </p:spPr>
        <p:txBody>
          <a:bodyPr>
            <a:normAutofit/>
          </a:bodyPr>
          <a:lstStyle/>
          <a:p>
            <a:r>
              <a:rPr lang="th-TH" sz="6000" dirty="0" smtClean="0"/>
              <a:t>ย่านแสดงผลเมื่อวัดไฟ </a:t>
            </a:r>
            <a:r>
              <a:rPr lang="en-US" sz="6000" dirty="0" smtClean="0"/>
              <a:t>DC</a:t>
            </a:r>
            <a:endParaRPr lang="en-US" sz="6000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96" y="1702176"/>
            <a:ext cx="7646692" cy="47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4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4212" y="1918944"/>
            <a:ext cx="8534400" cy="1507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900953"/>
          </a:xfrm>
        </p:spPr>
        <p:txBody>
          <a:bodyPr>
            <a:normAutofit fontScale="92500" lnSpcReduction="10000"/>
          </a:bodyPr>
          <a:lstStyle/>
          <a:p>
            <a:r>
              <a:rPr lang="th-TH" sz="6000" dirty="0" smtClean="0"/>
              <a:t>เมื่อไม่สามารถวัดได้</a:t>
            </a:r>
            <a:endParaRPr lang="en-US" sz="6000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49" y="1479177"/>
            <a:ext cx="7344410" cy="47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8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833718"/>
          </a:xfrm>
        </p:spPr>
        <p:txBody>
          <a:bodyPr>
            <a:normAutofit fontScale="92500" lnSpcReduction="20000"/>
          </a:bodyPr>
          <a:lstStyle/>
          <a:p>
            <a:r>
              <a:rPr lang="th-TH" sz="6000" dirty="0" smtClean="0"/>
              <a:t>ย่านวัดความต้านทาน</a:t>
            </a:r>
            <a:endParaRPr lang="en-US" sz="6000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48" y="1352779"/>
            <a:ext cx="7142887" cy="53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9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4212" y="1640542"/>
            <a:ext cx="8534400" cy="43538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833718"/>
          </a:xfrm>
        </p:spPr>
        <p:txBody>
          <a:bodyPr>
            <a:normAutofit fontScale="92500" lnSpcReduction="20000"/>
          </a:bodyPr>
          <a:lstStyle/>
          <a:p>
            <a:r>
              <a:rPr lang="th-TH" sz="6000" dirty="0" smtClean="0"/>
              <a:t>การเสียบ</a:t>
            </a:r>
            <a:r>
              <a:rPr lang="th-TH" sz="6000" dirty="0" err="1" smtClean="0"/>
              <a:t>สายมัล</a:t>
            </a:r>
            <a:r>
              <a:rPr lang="th-TH" sz="6000" dirty="0" smtClean="0"/>
              <a:t>ติมิเตอร์</a:t>
            </a:r>
            <a:endParaRPr lang="en-US" sz="6000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40" y="1640542"/>
            <a:ext cx="6430272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7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048871"/>
          </a:xfrm>
        </p:spPr>
        <p:txBody>
          <a:bodyPr>
            <a:normAutofit/>
          </a:bodyPr>
          <a:lstStyle/>
          <a:p>
            <a:r>
              <a:rPr lang="th-TH" sz="6000" dirty="0" smtClean="0"/>
              <a:t>การวัดไฟ </a:t>
            </a:r>
            <a:r>
              <a:rPr lang="en-US" sz="6000" dirty="0" smtClean="0"/>
              <a:t>DCV</a:t>
            </a:r>
            <a:endParaRPr lang="en-US" sz="6000" dirty="0"/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41" y="1522244"/>
            <a:ext cx="5820587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69718"/>
      </p:ext>
    </p:extLst>
  </p:cSld>
  <p:clrMapOvr>
    <a:masterClrMapping/>
  </p:clrMapOvr>
</p:sld>
</file>

<file path=ppt/theme/theme1.xml><?xml version="1.0" encoding="utf-8"?>
<a:theme xmlns:a="http://schemas.openxmlformats.org/drawingml/2006/main" name="เส้นบาง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</TotalTime>
  <Words>104</Words>
  <Application>Microsoft Office PowerPoint</Application>
  <PresentationFormat>แบบจอกว้าง</PresentationFormat>
  <Paragraphs>21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6" baseType="lpstr">
      <vt:lpstr>Century Gothic</vt:lpstr>
      <vt:lpstr>DilleniaUPC</vt:lpstr>
      <vt:lpstr>Wingdings 3</vt:lpstr>
      <vt:lpstr>เส้นบาง</vt:lpstr>
      <vt:lpstr>มัลติมิเตอร์ แบบดิจิตอล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มัลติมิเตอร์ แบบดิจิตอล</dc:title>
  <dc:creator>lenovol430</dc:creator>
  <cp:lastModifiedBy>lenovol430</cp:lastModifiedBy>
  <cp:revision>6</cp:revision>
  <dcterms:created xsi:type="dcterms:W3CDTF">2017-10-24T02:15:49Z</dcterms:created>
  <dcterms:modified xsi:type="dcterms:W3CDTF">2017-10-24T03:08:56Z</dcterms:modified>
</cp:coreProperties>
</file>